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5"/>
    <p:sldMasterId id="2147483697" r:id="rId6"/>
  </p:sldMasterIdLst>
  <p:sldIdLst>
    <p:sldId id="263" r:id="rId7"/>
    <p:sldId id="264" r:id="rId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D66"/>
    <a:srgbClr val="F3D03E"/>
    <a:srgbClr val="74AE58"/>
    <a:srgbClr val="F87C56"/>
    <a:srgbClr val="0097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985636-498F-44DA-B79D-B1455AA61E55}" v="2" dt="2026-01-16T18:50:57.0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5"/>
    <p:restoredTop sz="94694"/>
  </p:normalViewPr>
  <p:slideViewPr>
    <p:cSldViewPr snapToGrid="0">
      <p:cViewPr varScale="1">
        <p:scale>
          <a:sx n="61" d="100"/>
          <a:sy n="61" d="100"/>
        </p:scale>
        <p:origin x="3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 Zarbo" userId="7a641d16-8d6a-4fc0-9b1b-20b3a3f5ec8b" providerId="ADAL" clId="{E62BDA1B-9813-473B-B898-DA5C12BDD9B7}"/>
    <pc:docChg chg="undo custSel delSld modSld">
      <pc:chgData name="Lauren Zarbo" userId="7a641d16-8d6a-4fc0-9b1b-20b3a3f5ec8b" providerId="ADAL" clId="{E62BDA1B-9813-473B-B898-DA5C12BDD9B7}" dt="2026-01-16T18:50:57.005" v="253"/>
      <pc:docMkLst>
        <pc:docMk/>
      </pc:docMkLst>
      <pc:sldChg chg="addSp modSp mod">
        <pc:chgData name="Lauren Zarbo" userId="7a641d16-8d6a-4fc0-9b1b-20b3a3f5ec8b" providerId="ADAL" clId="{E62BDA1B-9813-473B-B898-DA5C12BDD9B7}" dt="2026-01-16T18:50:40.078" v="252" actId="1076"/>
        <pc:sldMkLst>
          <pc:docMk/>
          <pc:sldMk cId="873926429" sldId="263"/>
        </pc:sldMkLst>
        <pc:spChg chg="mod">
          <ac:chgData name="Lauren Zarbo" userId="7a641d16-8d6a-4fc0-9b1b-20b3a3f5ec8b" providerId="ADAL" clId="{E62BDA1B-9813-473B-B898-DA5C12BDD9B7}" dt="2026-01-16T18:50:36.064" v="249" actId="1076"/>
          <ac:spMkLst>
            <pc:docMk/>
            <pc:sldMk cId="873926429" sldId="263"/>
            <ac:spMk id="5" creationId="{16C26E5B-CC29-161C-FD1C-B6D2B22A470B}"/>
          </ac:spMkLst>
        </pc:spChg>
        <pc:picChg chg="add mod">
          <ac:chgData name="Lauren Zarbo" userId="7a641d16-8d6a-4fc0-9b1b-20b3a3f5ec8b" providerId="ADAL" clId="{E62BDA1B-9813-473B-B898-DA5C12BDD9B7}" dt="2026-01-16T18:50:40.078" v="252" actId="1076"/>
          <ac:picMkLst>
            <pc:docMk/>
            <pc:sldMk cId="873926429" sldId="263"/>
            <ac:picMk id="10" creationId="{D01A11D0-E1E8-D928-6DB8-0A7947FF7FFE}"/>
          </ac:picMkLst>
        </pc:picChg>
      </pc:sldChg>
      <pc:sldChg chg="addSp modSp">
        <pc:chgData name="Lauren Zarbo" userId="7a641d16-8d6a-4fc0-9b1b-20b3a3f5ec8b" providerId="ADAL" clId="{E62BDA1B-9813-473B-B898-DA5C12BDD9B7}" dt="2026-01-16T18:50:57.005" v="253"/>
        <pc:sldMkLst>
          <pc:docMk/>
          <pc:sldMk cId="1370677597" sldId="264"/>
        </pc:sldMkLst>
        <pc:picChg chg="add mod">
          <ac:chgData name="Lauren Zarbo" userId="7a641d16-8d6a-4fc0-9b1b-20b3a3f5ec8b" providerId="ADAL" clId="{E62BDA1B-9813-473B-B898-DA5C12BDD9B7}" dt="2026-01-16T18:50:57.005" v="253"/>
          <ac:picMkLst>
            <pc:docMk/>
            <pc:sldMk cId="1370677597" sldId="264"/>
            <ac:picMk id="2" creationId="{E4491C6F-8EFD-E937-7A89-DDD4ADF7E9B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0B34C6B1-8DC3-5FA0-CF9B-A28777AD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833" y="2434775"/>
            <a:ext cx="11830443" cy="1069291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450F47F-CF0A-6C7C-604D-BCF74542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1834" y="3579455"/>
            <a:ext cx="11830443" cy="1379544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13D5EB5-368D-DDCD-BBCE-32C6E7CEE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1834" y="5385005"/>
            <a:ext cx="11830443" cy="903496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13084187-991D-5BBA-48C1-23ABB544D6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1834" y="6313587"/>
            <a:ext cx="11830443" cy="90349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52A76BC4-59C0-A746-6D11-9035C057F5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1833" y="7593405"/>
            <a:ext cx="11830442" cy="903496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5023476F-4634-BAAE-A3C4-529FB4617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1834" y="8522330"/>
            <a:ext cx="6903711" cy="926708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428DA6-23FC-1CE6-681E-279934E44480}"/>
              </a:ext>
            </a:extLst>
          </p:cNvPr>
          <p:cNvSpPr txBox="1"/>
          <p:nvPr userDrawn="1"/>
        </p:nvSpPr>
        <p:spPr>
          <a:xfrm>
            <a:off x="12296118" y="1571298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C65B7-C3D1-1A04-1914-8404EF8920AB}"/>
              </a:ext>
            </a:extLst>
          </p:cNvPr>
          <p:cNvSpPr txBox="1"/>
          <p:nvPr userDrawn="1"/>
        </p:nvSpPr>
        <p:spPr>
          <a:xfrm>
            <a:off x="3953956" y="13027486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44147E9-C88D-3BDE-5B8D-6987FC05651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5200" y="932890"/>
            <a:ext cx="57485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52341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F0052B0-43A7-9ACB-233B-68CFD6626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833" y="2434775"/>
            <a:ext cx="11830443" cy="1069291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9113ECE-60A1-EF7B-0E62-E4B6B7636F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1834" y="3579455"/>
            <a:ext cx="11830443" cy="1379544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335A4D9-A5F2-64BF-A984-1AFA1093793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1835" y="5385005"/>
            <a:ext cx="5137824" cy="903496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CA17091-879C-E235-B0F0-3C19713A46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1835" y="6313587"/>
            <a:ext cx="5137824" cy="90349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B83D544C-967D-AFB1-C567-CDF7CB671D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1833" y="7593405"/>
            <a:ext cx="11830442" cy="903496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C692A55-43C2-5CAC-1E1E-F142B75082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1834" y="8522330"/>
            <a:ext cx="6903711" cy="926708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428DA6-23FC-1CE6-681E-279934E44480}"/>
              </a:ext>
            </a:extLst>
          </p:cNvPr>
          <p:cNvSpPr txBox="1"/>
          <p:nvPr userDrawn="1"/>
        </p:nvSpPr>
        <p:spPr>
          <a:xfrm>
            <a:off x="12296118" y="1571298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C65B7-C3D1-1A04-1914-8404EF8920AB}"/>
              </a:ext>
            </a:extLst>
          </p:cNvPr>
          <p:cNvSpPr txBox="1"/>
          <p:nvPr userDrawn="1"/>
        </p:nvSpPr>
        <p:spPr>
          <a:xfrm>
            <a:off x="3953956" y="13027486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8504A6C8-E405-6C4F-D8A0-36115D1A23D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32435" y="5385005"/>
            <a:ext cx="5137824" cy="903496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B1FA4A9-5E41-D591-19B7-7B3E61A3F4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32435" y="6313587"/>
            <a:ext cx="5137824" cy="90349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802ED9C-90B0-A641-90FD-5A0295AB0B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40600" y="945049"/>
            <a:ext cx="57485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2784444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0B34C6B1-8DC3-5FA0-CF9B-A28777AD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833" y="3222175"/>
            <a:ext cx="11830443" cy="1069291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450F47F-CF0A-6C7C-604D-BCF74542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1834" y="4366855"/>
            <a:ext cx="11830443" cy="1379544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13D5EB5-368D-DDCD-BBCE-32C6E7CEE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1834" y="6172405"/>
            <a:ext cx="11830441" cy="903496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13084187-991D-5BBA-48C1-23ABB544D6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1834" y="7100987"/>
            <a:ext cx="11830441" cy="90349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52A76BC4-59C0-A746-6D11-9035C057F5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1833" y="8380805"/>
            <a:ext cx="11830442" cy="903496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5023476F-4634-BAAE-A3C4-529FB4617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1834" y="9309730"/>
            <a:ext cx="6903711" cy="926708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428DA6-23FC-1CE6-681E-279934E44480}"/>
              </a:ext>
            </a:extLst>
          </p:cNvPr>
          <p:cNvSpPr txBox="1"/>
          <p:nvPr userDrawn="1"/>
        </p:nvSpPr>
        <p:spPr>
          <a:xfrm>
            <a:off x="12296118" y="1571298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C65B7-C3D1-1A04-1914-8404EF8920AB}"/>
              </a:ext>
            </a:extLst>
          </p:cNvPr>
          <p:cNvSpPr txBox="1"/>
          <p:nvPr userDrawn="1"/>
        </p:nvSpPr>
        <p:spPr>
          <a:xfrm>
            <a:off x="3953956" y="13027486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BB7E7CA-4A2E-832F-A15B-182760CA0F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91287" y="1040288"/>
            <a:ext cx="57485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2463106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0B34C6B1-8DC3-5FA0-CF9B-A28777ADD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833" y="3222175"/>
            <a:ext cx="11830443" cy="1069291"/>
          </a:xfrm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dirty="0"/>
              <a:t>NACAC National College Fair –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450F47F-CF0A-6C7C-604D-BCF74542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1834" y="4366855"/>
            <a:ext cx="11830443" cy="1379544"/>
          </a:xfrm>
          <a:prstGeom prst="rect">
            <a:avLst/>
          </a:prstGeom>
        </p:spPr>
        <p:txBody>
          <a:bodyPr/>
          <a:lstStyle>
            <a:lvl1pPr>
              <a:defRPr sz="8800">
                <a:solidFill>
                  <a:srgbClr val="173D6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13D5EB5-368D-DDCD-BBCE-32C6E7CEEEF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1834" y="6172405"/>
            <a:ext cx="5137823" cy="903496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13084187-991D-5BBA-48C1-23ABB544D6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1834" y="7100987"/>
            <a:ext cx="5137823" cy="90349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52A76BC4-59C0-A746-6D11-9035C057F5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1833" y="8380805"/>
            <a:ext cx="11830442" cy="903496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Venue</a:t>
            </a:r>
          </a:p>
        </p:txBody>
      </p:sp>
      <p:sp>
        <p:nvSpPr>
          <p:cNvPr id="50" name="Text Placeholder 12">
            <a:extLst>
              <a:ext uri="{FF2B5EF4-FFF2-40B4-BE49-F238E27FC236}">
                <a16:creationId xmlns:a16="http://schemas.microsoft.com/office/drawing/2014/main" id="{5023476F-4634-BAAE-A3C4-529FB4617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1834" y="9309730"/>
            <a:ext cx="6903711" cy="926708"/>
          </a:xfrm>
          <a:prstGeom prst="rect">
            <a:avLst/>
          </a:prstGeom>
        </p:spPr>
        <p:txBody>
          <a:bodyPr/>
          <a:lstStyle>
            <a:lvl1pPr>
              <a:defRPr sz="4400" b="0">
                <a:solidFill>
                  <a:srgbClr val="0097A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City, State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428DA6-23FC-1CE6-681E-279934E44480}"/>
              </a:ext>
            </a:extLst>
          </p:cNvPr>
          <p:cNvSpPr txBox="1"/>
          <p:nvPr userDrawn="1"/>
        </p:nvSpPr>
        <p:spPr>
          <a:xfrm>
            <a:off x="12296118" y="1571298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C65B7-C3D1-1A04-1914-8404EF8920AB}"/>
              </a:ext>
            </a:extLst>
          </p:cNvPr>
          <p:cNvSpPr txBox="1"/>
          <p:nvPr userDrawn="1"/>
        </p:nvSpPr>
        <p:spPr>
          <a:xfrm>
            <a:off x="3953956" y="13027486"/>
            <a:ext cx="0" cy="0"/>
          </a:xfrm>
          <a:prstGeom prst="rect">
            <a:avLst/>
          </a:prstGeom>
        </p:spPr>
        <p:txBody>
          <a:bodyPr vert="horz" wrap="none" lIns="102849" tIns="51424" rIns="102849" bIns="51424" rtlCol="0" anchor="ctr">
            <a:normAutofit fontScale="25000" lnSpcReduction="20000"/>
          </a:bodyPr>
          <a:lstStyle/>
          <a:p>
            <a:pPr algn="l"/>
            <a:endParaRPr lang="en-US" sz="2025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50B2466-58F9-F9A5-AC65-083721354E2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32435" y="6172405"/>
            <a:ext cx="5137824" cy="903496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B78CC7E-F92D-1542-7398-BC50578CCB8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32435" y="7100987"/>
            <a:ext cx="5137824" cy="90349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rgbClr val="F87C5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Time a.m./p.m.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6EE2AEB-216C-FD2F-8EF5-43EF387A12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91287" y="1040288"/>
            <a:ext cx="5748516" cy="601895"/>
          </a:xfrm>
          <a:prstGeom prst="rect">
            <a:avLst/>
          </a:prstGeom>
        </p:spPr>
        <p:txBody>
          <a:bodyPr anchor="ctr"/>
          <a:lstStyle>
            <a:lvl1pPr algn="r">
              <a:defRPr sz="2800" b="0" i="1">
                <a:solidFill>
                  <a:srgbClr val="173D66"/>
                </a:solidFill>
              </a:defRPr>
            </a:lvl1pPr>
          </a:lstStyle>
          <a:p>
            <a:pPr marL="0" marR="0" lvl="0" indent="0" algn="r" defTabSz="1524331" rtl="0" eaLnBrk="1" fontAlgn="auto" latinLnBrk="0" hangingPunct="1">
              <a:lnSpc>
                <a:spcPct val="90000"/>
              </a:lnSpc>
              <a:spcBef>
                <a:spcPts val="16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Includes STEM/PVA Component</a:t>
            </a:r>
          </a:p>
        </p:txBody>
      </p:sp>
    </p:spTree>
    <p:extLst>
      <p:ext uri="{BB962C8B-B14F-4D97-AF65-F5344CB8AC3E}">
        <p14:creationId xmlns:p14="http://schemas.microsoft.com/office/powerpoint/2010/main" val="2643240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72AE21-CD4D-3F17-AE70-C485FA36D376}"/>
              </a:ext>
            </a:extLst>
          </p:cNvPr>
          <p:cNvSpPr/>
          <p:nvPr userDrawn="1"/>
        </p:nvSpPr>
        <p:spPr>
          <a:xfrm>
            <a:off x="0" y="14256383"/>
            <a:ext cx="13716000" cy="2903594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3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99FC23-3828-9DCE-54C5-16C23339D2F8}"/>
              </a:ext>
            </a:extLst>
          </p:cNvPr>
          <p:cNvSpPr/>
          <p:nvPr userDrawn="1"/>
        </p:nvSpPr>
        <p:spPr>
          <a:xfrm>
            <a:off x="-1" y="2"/>
            <a:ext cx="13716001" cy="1668050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39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EF1E24-539A-AB13-59E1-26DD2A72039B}"/>
              </a:ext>
            </a:extLst>
          </p:cNvPr>
          <p:cNvSpPr txBox="1"/>
          <p:nvPr userDrawn="1"/>
        </p:nvSpPr>
        <p:spPr>
          <a:xfrm>
            <a:off x="631115" y="947102"/>
            <a:ext cx="3992297" cy="64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598" b="1" kern="1200" spc="225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8FEFF9C-66D9-E24B-0208-B75E1FBAC7E4}"/>
              </a:ext>
            </a:extLst>
          </p:cNvPr>
          <p:cNvGrpSpPr/>
          <p:nvPr userDrawn="1"/>
        </p:nvGrpSpPr>
        <p:grpSpPr>
          <a:xfrm>
            <a:off x="1" y="-889"/>
            <a:ext cx="1345886" cy="1681588"/>
            <a:chOff x="0" y="32818"/>
            <a:chExt cx="806506" cy="806506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F7C15A39-8751-CACD-70E9-C9BCD2C94F3F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173D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25" dirty="0"/>
            </a:p>
          </p:txBody>
        </p:sp>
        <p:sp>
          <p:nvSpPr>
            <p:cNvPr id="4" name="Right Triangle 3">
              <a:extLst>
                <a:ext uri="{FF2B5EF4-FFF2-40B4-BE49-F238E27FC236}">
                  <a16:creationId xmlns:a16="http://schemas.microsoft.com/office/drawing/2014/main" id="{0015A8F8-6B1D-7701-EBB8-26A93BD62ECF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solidFill>
              <a:srgbClr val="74AE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25" dirty="0"/>
            </a:p>
          </p:txBody>
        </p:sp>
      </p:grp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A1D50E19-F885-453B-364F-E34A2F0F6B41}"/>
              </a:ext>
            </a:extLst>
          </p:cNvPr>
          <p:cNvSpPr/>
          <p:nvPr userDrawn="1"/>
        </p:nvSpPr>
        <p:spPr>
          <a:xfrm rot="16200000">
            <a:off x="7458415" y="10839985"/>
            <a:ext cx="6318546" cy="6321437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7251FD5-0BF1-CB14-0DBE-4C9DE027DB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432334" y="14417425"/>
            <a:ext cx="4389857" cy="2581510"/>
          </a:xfrm>
          <a:prstGeom prst="rect">
            <a:avLst/>
          </a:prstGeom>
        </p:spPr>
      </p:pic>
      <p:sp>
        <p:nvSpPr>
          <p:cNvPr id="28" name="Title Placeholder 1">
            <a:extLst>
              <a:ext uri="{FF2B5EF4-FFF2-40B4-BE49-F238E27FC236}">
                <a16:creationId xmlns:a16="http://schemas.microsoft.com/office/drawing/2014/main" id="{C64A011D-6690-1A7F-E5C4-3966ECD08364}"/>
              </a:ext>
            </a:extLst>
          </p:cNvPr>
          <p:cNvSpPr txBox="1">
            <a:spLocks/>
          </p:cNvSpPr>
          <p:nvPr userDrawn="1"/>
        </p:nvSpPr>
        <p:spPr>
          <a:xfrm>
            <a:off x="3210055" y="11663264"/>
            <a:ext cx="5711683" cy="2270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REGISTER NOW!</a:t>
            </a:r>
            <a:endParaRPr lang="en-US" sz="54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800" b="1" dirty="0" err="1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800" b="1" dirty="0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800" dirty="0">
              <a:solidFill>
                <a:srgbClr val="74AE58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B624273-0416-B1CC-CE5A-1E2B864D802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01385" y="11663264"/>
            <a:ext cx="2270559" cy="2270560"/>
          </a:xfrm>
          <a:prstGeom prst="rect">
            <a:avLst/>
          </a:prstGeom>
          <a:ln>
            <a:solidFill>
              <a:srgbClr val="173D66"/>
            </a:solidFill>
          </a:ln>
        </p:spPr>
      </p:pic>
      <p:pic>
        <p:nvPicPr>
          <p:cNvPr id="7" name="Picture 6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16994016-D544-4D24-EF37-5C05C3271E8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00950" y="11094585"/>
            <a:ext cx="6177457" cy="605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2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</p:sldLayoutIdLst>
  <p:txStyles>
    <p:titleStyle>
      <a:lvl1pPr algn="l" defTabSz="1714580" rtl="0" eaLnBrk="1" latinLnBrk="0" hangingPunct="1">
        <a:lnSpc>
          <a:spcPct val="90000"/>
        </a:lnSpc>
        <a:spcBef>
          <a:spcPct val="0"/>
        </a:spcBef>
        <a:buNone/>
        <a:defRPr sz="8997" b="1" kern="1200">
          <a:solidFill>
            <a:srgbClr val="173D66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marR="0" indent="0" algn="l" defTabSz="1714580" rtl="0" eaLnBrk="1" fontAlgn="auto" latinLnBrk="0" hangingPunct="1">
        <a:lnSpc>
          <a:spcPct val="90000"/>
        </a:lnSpc>
        <a:spcBef>
          <a:spcPts val="1875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800" b="1" kern="1200">
          <a:solidFill>
            <a:srgbClr val="173D66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857290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80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571869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3377" kern="1200">
          <a:solidFill>
            <a:schemeClr val="tx1"/>
          </a:solidFill>
          <a:latin typeface="+mn-lt"/>
          <a:ea typeface="+mn-ea"/>
          <a:cs typeface="+mn-cs"/>
        </a:defRPr>
      </a:lvl4pPr>
      <a:lvl5pPr marL="3429159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3377" kern="1200">
          <a:solidFill>
            <a:schemeClr val="tx1"/>
          </a:solidFill>
          <a:latin typeface="+mn-lt"/>
          <a:ea typeface="+mn-ea"/>
          <a:cs typeface="+mn-cs"/>
        </a:defRPr>
      </a:lvl5pPr>
      <a:lvl6pPr marL="4715093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6pPr>
      <a:lvl7pPr marL="5572383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7pPr>
      <a:lvl8pPr marL="6429672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8pPr>
      <a:lvl9pPr marL="7286959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1pPr>
      <a:lvl2pPr marL="857289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2pPr>
      <a:lvl3pPr marL="1714580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3pPr>
      <a:lvl4pPr marL="2571869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4pPr>
      <a:lvl5pPr marL="3429159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5pPr>
      <a:lvl6pPr marL="4286446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6pPr>
      <a:lvl7pPr marL="5143737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7pPr>
      <a:lvl8pPr marL="6001027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8pPr>
      <a:lvl9pPr marL="6858317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2B3D588-8050-3045-8B0D-7DF0F293BE5B}"/>
              </a:ext>
            </a:extLst>
          </p:cNvPr>
          <p:cNvSpPr/>
          <p:nvPr userDrawn="1"/>
        </p:nvSpPr>
        <p:spPr>
          <a:xfrm>
            <a:off x="0" y="14256383"/>
            <a:ext cx="13716000" cy="2903594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39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03F4ED-FBCD-3A04-0767-87077AEEB911}"/>
              </a:ext>
            </a:extLst>
          </p:cNvPr>
          <p:cNvSpPr/>
          <p:nvPr userDrawn="1"/>
        </p:nvSpPr>
        <p:spPr>
          <a:xfrm>
            <a:off x="-1" y="2"/>
            <a:ext cx="13716001" cy="1668050"/>
          </a:xfrm>
          <a:prstGeom prst="rect">
            <a:avLst/>
          </a:prstGeom>
          <a:solidFill>
            <a:srgbClr val="F3D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39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083270-5C86-E814-B732-8484D7A332C4}"/>
              </a:ext>
            </a:extLst>
          </p:cNvPr>
          <p:cNvSpPr txBox="1"/>
          <p:nvPr userDrawn="1"/>
        </p:nvSpPr>
        <p:spPr>
          <a:xfrm>
            <a:off x="631115" y="947102"/>
            <a:ext cx="3992297" cy="64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598" b="1" kern="1200" spc="225" baseline="0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SPRING 2026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75A4182-72D4-ABDE-C06B-DC66932C2796}"/>
              </a:ext>
            </a:extLst>
          </p:cNvPr>
          <p:cNvGrpSpPr/>
          <p:nvPr userDrawn="1"/>
        </p:nvGrpSpPr>
        <p:grpSpPr>
          <a:xfrm>
            <a:off x="1" y="-889"/>
            <a:ext cx="1345886" cy="1681588"/>
            <a:chOff x="0" y="32818"/>
            <a:chExt cx="806506" cy="806506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C6C3EE92-C40A-EE23-7B7D-3C0098CF626F}"/>
                </a:ext>
              </a:extLst>
            </p:cNvPr>
            <p:cNvSpPr/>
            <p:nvPr userDrawn="1"/>
          </p:nvSpPr>
          <p:spPr>
            <a:xfrm rot="5400000">
              <a:off x="0" y="32818"/>
              <a:ext cx="806506" cy="806506"/>
            </a:xfrm>
            <a:prstGeom prst="rtTriangle">
              <a:avLst/>
            </a:prstGeom>
            <a:solidFill>
              <a:srgbClr val="173D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25" dirty="0"/>
            </a:p>
          </p:txBody>
        </p:sp>
        <p:sp>
          <p:nvSpPr>
            <p:cNvPr id="14" name="Right Triangle 13">
              <a:extLst>
                <a:ext uri="{FF2B5EF4-FFF2-40B4-BE49-F238E27FC236}">
                  <a16:creationId xmlns:a16="http://schemas.microsoft.com/office/drawing/2014/main" id="{066ACCBB-C484-93B0-61AD-841218728CF8}"/>
                </a:ext>
              </a:extLst>
            </p:cNvPr>
            <p:cNvSpPr/>
            <p:nvPr userDrawn="1"/>
          </p:nvSpPr>
          <p:spPr>
            <a:xfrm rot="5400000">
              <a:off x="0" y="33244"/>
              <a:ext cx="702202" cy="702202"/>
            </a:xfrm>
            <a:prstGeom prst="rtTriangle">
              <a:avLst/>
            </a:prstGeom>
            <a:solidFill>
              <a:srgbClr val="74AE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025" dirty="0"/>
            </a:p>
          </p:txBody>
        </p:sp>
      </p:grp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0F966F60-DE32-144B-39AF-622762A5FD5A}"/>
              </a:ext>
            </a:extLst>
          </p:cNvPr>
          <p:cNvSpPr/>
          <p:nvPr userDrawn="1"/>
        </p:nvSpPr>
        <p:spPr>
          <a:xfrm rot="16200000">
            <a:off x="7458415" y="10839985"/>
            <a:ext cx="6318546" cy="6321437"/>
          </a:xfrm>
          <a:prstGeom prst="rtTriangl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224063A-065C-CE3A-4018-C4602FAB11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3618" b="3618"/>
          <a:stretch/>
        </p:blipFill>
        <p:spPr>
          <a:xfrm>
            <a:off x="432334" y="14417425"/>
            <a:ext cx="4389857" cy="2581510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2D57E51-FE2D-4BF9-8949-DA330317337D}"/>
              </a:ext>
            </a:extLst>
          </p:cNvPr>
          <p:cNvSpPr txBox="1">
            <a:spLocks/>
          </p:cNvSpPr>
          <p:nvPr userDrawn="1"/>
        </p:nvSpPr>
        <p:spPr>
          <a:xfrm>
            <a:off x="3210055" y="11663264"/>
            <a:ext cx="5711683" cy="2270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52430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335" b="0" kern="1200">
                <a:solidFill>
                  <a:srgbClr val="173D6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Bef>
                <a:spcPts val="5865"/>
              </a:spcBef>
            </a:pPr>
            <a:r>
              <a:rPr lang="en-US" sz="5400" b="1" dirty="0">
                <a:solidFill>
                  <a:srgbClr val="173D6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LEARN MORE</a:t>
            </a:r>
            <a:endParaRPr lang="en-US" sz="5400" dirty="0">
              <a:solidFill>
                <a:srgbClr val="173D66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800" b="1" dirty="0" err="1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nacacattend.org</a:t>
            </a:r>
            <a:r>
              <a:rPr lang="en-US" sz="4800" b="1" dirty="0">
                <a:solidFill>
                  <a:srgbClr val="74AE58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/fairs</a:t>
            </a:r>
            <a:endParaRPr lang="en-US" sz="4800" dirty="0">
              <a:solidFill>
                <a:srgbClr val="74AE58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9499B56-4B31-85C9-88C3-139107EBAA7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01385" y="11663264"/>
            <a:ext cx="2270559" cy="2270560"/>
          </a:xfrm>
          <a:prstGeom prst="rect">
            <a:avLst/>
          </a:prstGeom>
          <a:ln>
            <a:solidFill>
              <a:srgbClr val="173D66"/>
            </a:solidFill>
          </a:ln>
        </p:spPr>
      </p:pic>
      <p:pic>
        <p:nvPicPr>
          <p:cNvPr id="19" name="Picture 18" descr="Pencils and graduation caps flying in the air&#10;&#10;AI-generated content may be incorrect.">
            <a:extLst>
              <a:ext uri="{FF2B5EF4-FFF2-40B4-BE49-F238E27FC236}">
                <a16:creationId xmlns:a16="http://schemas.microsoft.com/office/drawing/2014/main" id="{E3179C53-3335-1776-017B-3F61FCBB3B8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600950" y="11094585"/>
            <a:ext cx="6177457" cy="605041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6194EB94-6FA0-E71E-BB8E-8F712653406E}"/>
              </a:ext>
            </a:extLst>
          </p:cNvPr>
          <p:cNvSpPr/>
          <p:nvPr userDrawn="1"/>
        </p:nvSpPr>
        <p:spPr>
          <a:xfrm>
            <a:off x="10727101" y="360016"/>
            <a:ext cx="2357784" cy="2357784"/>
          </a:xfrm>
          <a:prstGeom prst="ellipse">
            <a:avLst/>
          </a:prstGeom>
          <a:solidFill>
            <a:srgbClr val="173D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</a:t>
            </a:r>
            <a:br>
              <a:rPr lang="en-US" sz="4000" b="1" dirty="0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b="1" dirty="0">
                <a:solidFill>
                  <a:srgbClr val="F3D0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DATE!</a:t>
            </a:r>
          </a:p>
        </p:txBody>
      </p:sp>
    </p:spTree>
    <p:extLst>
      <p:ext uri="{BB962C8B-B14F-4D97-AF65-F5344CB8AC3E}">
        <p14:creationId xmlns:p14="http://schemas.microsoft.com/office/powerpoint/2010/main" val="101075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l" defTabSz="1714580" rtl="0" eaLnBrk="1" latinLnBrk="0" hangingPunct="1">
        <a:lnSpc>
          <a:spcPct val="90000"/>
        </a:lnSpc>
        <a:spcBef>
          <a:spcPct val="0"/>
        </a:spcBef>
        <a:buNone/>
        <a:defRPr sz="8997" b="1" kern="1200">
          <a:solidFill>
            <a:srgbClr val="173D66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1714580" rtl="0" eaLnBrk="1" latinLnBrk="0" hangingPunct="1">
        <a:lnSpc>
          <a:spcPct val="90000"/>
        </a:lnSpc>
        <a:spcBef>
          <a:spcPts val="1875"/>
        </a:spcBef>
        <a:buFont typeface="Arial" panose="020B0604020202020204" pitchFamily="34" charset="0"/>
        <a:buNone/>
        <a:defRPr sz="7200" b="1" kern="1200">
          <a:solidFill>
            <a:srgbClr val="173D66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857290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80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571869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3377" kern="1200">
          <a:solidFill>
            <a:schemeClr val="tx1"/>
          </a:solidFill>
          <a:latin typeface="+mn-lt"/>
          <a:ea typeface="+mn-ea"/>
          <a:cs typeface="+mn-cs"/>
        </a:defRPr>
      </a:lvl4pPr>
      <a:lvl5pPr marL="3429159" indent="0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None/>
        <a:defRPr sz="3377" kern="1200">
          <a:solidFill>
            <a:schemeClr val="tx1"/>
          </a:solidFill>
          <a:latin typeface="+mn-lt"/>
          <a:ea typeface="+mn-ea"/>
          <a:cs typeface="+mn-cs"/>
        </a:defRPr>
      </a:lvl5pPr>
      <a:lvl6pPr marL="4715093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6pPr>
      <a:lvl7pPr marL="5572383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7pPr>
      <a:lvl8pPr marL="6429672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8pPr>
      <a:lvl9pPr marL="7286959" indent="-428646" algn="l" defTabSz="1714580" rtl="0" eaLnBrk="1" latinLnBrk="0" hangingPunct="1">
        <a:lnSpc>
          <a:spcPct val="90000"/>
        </a:lnSpc>
        <a:spcBef>
          <a:spcPts val="937"/>
        </a:spcBef>
        <a:buFont typeface="Arial" panose="020B0604020202020204" pitchFamily="34" charset="0"/>
        <a:buChar char="•"/>
        <a:defRPr sz="33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1pPr>
      <a:lvl2pPr marL="857289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2pPr>
      <a:lvl3pPr marL="1714580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3pPr>
      <a:lvl4pPr marL="2571869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4pPr>
      <a:lvl5pPr marL="3429159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5pPr>
      <a:lvl6pPr marL="4286446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6pPr>
      <a:lvl7pPr marL="5143737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7pPr>
      <a:lvl8pPr marL="6001027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8pPr>
      <a:lvl9pPr marL="6858317" algn="l" defTabSz="1714580" rtl="0" eaLnBrk="1" latinLnBrk="0" hangingPunct="1">
        <a:defRPr sz="33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4493B-2E7D-DF25-33E6-BB6EF1DC8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18DE-6BC9-2019-86D4-654E19125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- 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8E3C51-74FF-1904-CFAD-208169FF46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  <a:p>
            <a:endParaRPr lang="en-US" sz="12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98AE1F-B024-1827-D7C2-8EB31803132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1834" y="5385005"/>
            <a:ext cx="5758421" cy="903496"/>
          </a:xfrm>
        </p:spPr>
        <p:txBody>
          <a:bodyPr/>
          <a:lstStyle/>
          <a:p>
            <a:r>
              <a:rPr lang="en-US" sz="3600" dirty="0"/>
              <a:t>Wednesday, March 18, 2026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6FCEA75-4921-3CD6-FF72-B96F16D3C9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7477" y="6027777"/>
            <a:ext cx="5137824" cy="903496"/>
          </a:xfrm>
        </p:spPr>
        <p:txBody>
          <a:bodyPr/>
          <a:lstStyle/>
          <a:p>
            <a:r>
              <a:rPr lang="en-US" sz="3200" dirty="0"/>
              <a:t>9:00 a.m. – 12:00 p.m. and 6:00 p.m. - 8:00 p.m.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F6969A-F2BD-1310-1E8A-9E16D21F12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C26E5B-CC29-161C-FD1C-B6D2B22A47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0B46FBF-42CF-F725-3A6B-C2B38E2E4F2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marR="0" lvl="0" indent="0" algn="l" defTabSz="1714580" rtl="0" eaLnBrk="1" fontAlgn="auto" latinLnBrk="0" hangingPunct="1">
              <a:lnSpc>
                <a:spcPct val="90000"/>
              </a:lnSpc>
              <a:spcBef>
                <a:spcPts val="18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87C5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Thursday, March 19, 2026 </a:t>
            </a: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858EF6-3F9C-4914-1C23-FD88992DD88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58000" y="6047137"/>
            <a:ext cx="5137824" cy="903496"/>
          </a:xfrm>
        </p:spPr>
        <p:txBody>
          <a:bodyPr/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87C56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9:00 a.m. – 12:00 p.m.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1A11D0-E1E8-D928-6DB8-0A7947FF7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64" y="11541528"/>
            <a:ext cx="2541547" cy="254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26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C687-07EC-C7D5-BD3D-90B14D068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6F3E1D96-43F9-DC56-5596-95E6593D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NACAC National College Fair - </a:t>
            </a:r>
            <a:br>
              <a:rPr lang="en-US" dirty="0"/>
            </a:b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CDCD051-51F6-1194-5113-541FB29F12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BUFFALO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4F5551-BDD8-0ED9-187A-DBB24D7A73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1833" y="6197491"/>
            <a:ext cx="5661146" cy="903496"/>
          </a:xfrm>
        </p:spPr>
        <p:txBody>
          <a:bodyPr/>
          <a:lstStyle/>
          <a:p>
            <a:r>
              <a:rPr lang="en-US" sz="3600" dirty="0"/>
              <a:t>Wednesday, March 18, 2026 </a:t>
            </a:r>
          </a:p>
          <a:p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E6E6F2F-4E31-D086-7C76-6DE107B0D8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1833" y="6837400"/>
            <a:ext cx="5137823" cy="903496"/>
          </a:xfrm>
        </p:spPr>
        <p:txBody>
          <a:bodyPr/>
          <a:lstStyle/>
          <a:p>
            <a:r>
              <a:rPr lang="en-US" sz="3200" dirty="0"/>
              <a:t>9:00 a.m. – 12:00 p.m. and 6:00 p.m. -  8:00 p.m.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DA0ADA-4C02-4422-37AC-7C0532A4CA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Buffalo Convention Center 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F2120B5-CB56-817C-BD95-2BFF5F225C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Buffalo, NY</a:t>
            </a:r>
          </a:p>
          <a:p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B1F5CB64-6ABB-A114-BBF4-9E0184DF041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sz="3600" dirty="0"/>
              <a:t>Thursday, March 19, 2026 </a:t>
            </a:r>
          </a:p>
          <a:p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10B5CFB-6998-FEBF-B06D-E142496FA66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58000" y="6812314"/>
            <a:ext cx="5137824" cy="903496"/>
          </a:xfrm>
        </p:spPr>
        <p:txBody>
          <a:bodyPr/>
          <a:lstStyle/>
          <a:p>
            <a:r>
              <a:rPr lang="en-US" sz="3200" dirty="0"/>
              <a:t>9:00 a.m. – 12:00 p.m.</a:t>
            </a:r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491C6F-8EFD-E937-7A89-DDD4ADF7E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64" y="11541528"/>
            <a:ext cx="2541547" cy="254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677597"/>
      </p:ext>
    </p:extLst>
  </p:cSld>
  <p:clrMapOvr>
    <a:masterClrMapping/>
  </p:clrMapOvr>
</p:sld>
</file>

<file path=ppt/theme/theme1.xml><?xml version="1.0" encoding="utf-8"?>
<a:theme xmlns:a="http://schemas.openxmlformats.org/drawingml/2006/main" name="Register Now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ave The Dat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D64FD652A05F1A4DB672B86E45C994E5|1757814118" UniqueId="a8fe1467-07fd-4db9-9151-da976cf11bd4">
      <p:Name>Auditing</p:Name>
      <p:Description>Audits user actions on documents and list items to the Audit Log.</p:Description>
      <p:CustomData>
        <Audit>
          <Update/>
          <CheckInOut/>
          <MoveCopy/>
          <DeleteRestore/>
        </Audit>
      </p:CustomData>
    </p:PolicyItem>
  </p:PolicyItems>
</p:Policy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0a18f7-8817-4371-9462-a1c645f3c01f">
      <Terms xmlns="http://schemas.microsoft.com/office/infopath/2007/PartnerControls"/>
    </lcf76f155ced4ddcb4097134ff3c332f>
    <TaxCatchAll xmlns="83078bc0-924e-476d-947b-2c09158c778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4FD652A05F1A4DB672B86E45C994E5" ma:contentTypeVersion="24" ma:contentTypeDescription="Create a new document." ma:contentTypeScope="" ma:versionID="80a0a49cc50acaf1a85266314af28f70">
  <xsd:schema xmlns:xsd="http://www.w3.org/2001/XMLSchema" xmlns:xs="http://www.w3.org/2001/XMLSchema" xmlns:p="http://schemas.microsoft.com/office/2006/metadata/properties" xmlns:ns1="http://schemas.microsoft.com/sharepoint/v3" xmlns:ns2="642a7539-cd03-41ae-ba23-3d22cba0de9a" xmlns:ns3="1c0a18f7-8817-4371-9462-a1c645f3c01f" xmlns:ns4="83078bc0-924e-476d-947b-2c09158c7783" targetNamespace="http://schemas.microsoft.com/office/2006/metadata/properties" ma:root="true" ma:fieldsID="5f3ced9151b1652fc35a46187d90080b" ns1:_="" ns2:_="" ns3:_="" ns4:_="">
    <xsd:import namespace="http://schemas.microsoft.com/sharepoint/v3"/>
    <xsd:import namespace="642a7539-cd03-41ae-ba23-3d22cba0de9a"/>
    <xsd:import namespace="1c0a18f7-8817-4371-9462-a1c645f3c01f"/>
    <xsd:import namespace="83078bc0-924e-476d-947b-2c09158c7783"/>
    <xsd:element name="properties">
      <xsd:complexType>
        <xsd:sequence>
          <xsd:element name="documentManagement">
            <xsd:complexType>
              <xsd:all>
                <xsd:element ref="ns1:_dlc_Exempt" minOccurs="0"/>
                <xsd:element ref="ns2:SharedWithUsers" minOccurs="0"/>
                <xsd:element ref="ns2:SharingHintHash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8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a7539-cd03-41ae-ba23-3d22cba0de9a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0a18f7-8817-4371-9462-a1c645f3c0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2d9e3ce1-43be-4ee2-b6e1-ff421c99595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078bc0-924e-476d-947b-2c09158c7783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a01848ee-dc17-46f7-8d97-fc5dae571a8c}" ma:internalName="TaxCatchAll" ma:showField="CatchAllData" ma:web="83078bc0-924e-476d-947b-2c09158c77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3B92DA-CFEA-4E87-A8AF-2B39F5B49123}">
  <ds:schemaRefs>
    <ds:schemaRef ds:uri="office.server.policy"/>
  </ds:schemaRefs>
</ds:datastoreItem>
</file>

<file path=customXml/itemProps2.xml><?xml version="1.0" encoding="utf-8"?>
<ds:datastoreItem xmlns:ds="http://schemas.openxmlformats.org/officeDocument/2006/customXml" ds:itemID="{BB58D3CD-1DA0-4186-98B9-684C21BD62DA}">
  <ds:schemaRefs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microsoft.com/sharepoint/v3"/>
    <ds:schemaRef ds:uri="83078bc0-924e-476d-947b-2c09158c7783"/>
    <ds:schemaRef ds:uri="http://purl.org/dc/dcmitype/"/>
    <ds:schemaRef ds:uri="http://schemas.microsoft.com/office/infopath/2007/PartnerControls"/>
    <ds:schemaRef ds:uri="1c0a18f7-8817-4371-9462-a1c645f3c01f"/>
    <ds:schemaRef ds:uri="642a7539-cd03-41ae-ba23-3d22cba0de9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A96F3B-5531-4E86-A452-2BDBFE1CF8E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5CCE68B-3B35-4012-808F-4411D3F22C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42a7539-cd03-41ae-ba23-3d22cba0de9a"/>
    <ds:schemaRef ds:uri="1c0a18f7-8817-4371-9462-a1c645f3c01f"/>
    <ds:schemaRef ds:uri="83078bc0-924e-476d-947b-2c09158c77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2531</TotalTime>
  <Words>118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Register Now</vt:lpstr>
      <vt:lpstr>Save The Date</vt:lpstr>
      <vt:lpstr>NACAC National College Fair -  </vt:lpstr>
      <vt:lpstr>NACAC National College Fair -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Sawsan Chalabi</dc:creator>
  <cp:lastModifiedBy>Lauren Zarbo</cp:lastModifiedBy>
  <cp:revision>35</cp:revision>
  <dcterms:created xsi:type="dcterms:W3CDTF">2024-11-13T21:59:06Z</dcterms:created>
  <dcterms:modified xsi:type="dcterms:W3CDTF">2026-01-16T18:50:59Z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0x010100D64FD652A05F1A4DB672B86E45C994E5</vt:lpwstr>
  </property>
</Properties>
</file>