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5"/>
    <p:sldMasterId id="2147483666" r:id="rId6"/>
  </p:sldMasterIdLst>
  <p:sldIdLst>
    <p:sldId id="260" r:id="rId7"/>
    <p:sldId id="259" r:id="rId8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D66"/>
    <a:srgbClr val="F3D03E"/>
    <a:srgbClr val="74AE58"/>
    <a:srgbClr val="79BE58"/>
    <a:srgbClr val="0E41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A3CC0C-9E28-40F1-A476-84AF77C0BE46}" v="2" dt="2026-01-16T18:58:51.8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6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 Zarbo" userId="7a641d16-8d6a-4fc0-9b1b-20b3a3f5ec8b" providerId="ADAL" clId="{E62BDA1B-9813-473B-B898-DA5C12BDD9B7}"/>
    <pc:docChg chg="custSel delSld modSld">
      <pc:chgData name="Lauren Zarbo" userId="7a641d16-8d6a-4fc0-9b1b-20b3a3f5ec8b" providerId="ADAL" clId="{E62BDA1B-9813-473B-B898-DA5C12BDD9B7}" dt="2026-01-16T18:58:51.861" v="35"/>
      <pc:docMkLst>
        <pc:docMk/>
      </pc:docMkLst>
      <pc:sldChg chg="addSp modSp">
        <pc:chgData name="Lauren Zarbo" userId="7a641d16-8d6a-4fc0-9b1b-20b3a3f5ec8b" providerId="ADAL" clId="{E62BDA1B-9813-473B-B898-DA5C12BDD9B7}" dt="2026-01-16T18:58:51.861" v="35"/>
        <pc:sldMkLst>
          <pc:docMk/>
          <pc:sldMk cId="503176141" sldId="259"/>
        </pc:sldMkLst>
        <pc:picChg chg="add mod">
          <ac:chgData name="Lauren Zarbo" userId="7a641d16-8d6a-4fc0-9b1b-20b3a3f5ec8b" providerId="ADAL" clId="{E62BDA1B-9813-473B-B898-DA5C12BDD9B7}" dt="2026-01-16T18:58:51.861" v="35"/>
          <ac:picMkLst>
            <pc:docMk/>
            <pc:sldMk cId="503176141" sldId="259"/>
            <ac:picMk id="2" creationId="{DABFECA3-C7CC-E517-4993-7A9D964AE229}"/>
          </ac:picMkLst>
        </pc:picChg>
      </pc:sldChg>
      <pc:sldChg chg="addSp delSp modSp mod">
        <pc:chgData name="Lauren Zarbo" userId="7a641d16-8d6a-4fc0-9b1b-20b3a3f5ec8b" providerId="ADAL" clId="{E62BDA1B-9813-473B-B898-DA5C12BDD9B7}" dt="2026-01-16T18:58:48.192" v="34" actId="14100"/>
        <pc:sldMkLst>
          <pc:docMk/>
          <pc:sldMk cId="1913537550" sldId="260"/>
        </pc:sldMkLst>
        <pc:picChg chg="add mod">
          <ac:chgData name="Lauren Zarbo" userId="7a641d16-8d6a-4fc0-9b1b-20b3a3f5ec8b" providerId="ADAL" clId="{E62BDA1B-9813-473B-B898-DA5C12BDD9B7}" dt="2026-01-16T18:58:48.192" v="34" actId="14100"/>
          <ac:picMkLst>
            <pc:docMk/>
            <pc:sldMk cId="1913537550" sldId="260"/>
            <ac:picMk id="10" creationId="{D01A11D0-E1E8-D928-6DB8-0A7947FF7FF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7D95B02-5F22-9FC4-816D-8FB4855425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7121" y="2236414"/>
            <a:ext cx="21083078" cy="950679"/>
          </a:xfrm>
          <a:prstGeom prst="rect">
            <a:avLst/>
          </a:prstGeom>
        </p:spPr>
        <p:txBody>
          <a:bodyPr/>
          <a:lstStyle>
            <a:lvl1pPr>
              <a:defRPr sz="96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NACAC National College Fair –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1A065C3-1959-9964-94F0-5E25911F36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7122" y="3419681"/>
            <a:ext cx="21083078" cy="1226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City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B43E5B3-3DEB-449D-ED77-0B499CF4B4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123" y="5354797"/>
            <a:ext cx="13317357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36740B0-B17A-FDA2-236D-3BC7F014FB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123" y="6180374"/>
            <a:ext cx="13317356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283B38AE-5171-E7C0-DAB6-F6D2DDF56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7122" y="7436095"/>
            <a:ext cx="13317362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Venue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F9D29C75-AAF3-D3D9-5373-33D992DB00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120" y="8261979"/>
            <a:ext cx="13317361" cy="823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City, State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9684385-85DE-EEEA-D446-D3423914AA3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65971" y="1009895"/>
            <a:ext cx="9679916" cy="60189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800" b="1" i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220679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49289D3-9553-4996-770B-5B8C287EC4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7121" y="2236414"/>
            <a:ext cx="21083078" cy="950679"/>
          </a:xfrm>
          <a:prstGeom prst="rect">
            <a:avLst/>
          </a:prstGeom>
        </p:spPr>
        <p:txBody>
          <a:bodyPr/>
          <a:lstStyle>
            <a:lvl1pPr>
              <a:defRPr sz="96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NACAC National College Fair –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91031A-1EC6-8851-3E07-7DA59B0A3E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7122" y="3419681"/>
            <a:ext cx="21083078" cy="1226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City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DE8229C-5FC4-564D-62F5-7180C88950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124" y="5354797"/>
            <a:ext cx="635107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53E39E-A32C-BC0C-010B-FC4D4FFC79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123" y="6180374"/>
            <a:ext cx="635107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Time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3AE3DDA6-070E-E688-E2F9-A3AFBBF1D8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7122" y="7436095"/>
            <a:ext cx="13317362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Venue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9B3F24C0-3FF3-96B7-C3F0-4FEF930086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120" y="8261979"/>
            <a:ext cx="13317361" cy="823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City, State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B4AF93A-152A-445D-2C3C-FA1D2706955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47524" y="5354797"/>
            <a:ext cx="635107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E2EC1CFF-CB48-9749-B044-E2B8CFF044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47523" y="6180374"/>
            <a:ext cx="635107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Time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519210E-833C-753B-2E3F-995258EC80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65971" y="1009895"/>
            <a:ext cx="9679916" cy="60189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800" b="1" i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4170607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7D95B02-5F22-9FC4-816D-8FB4855425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7121" y="2236414"/>
            <a:ext cx="21083078" cy="950679"/>
          </a:xfrm>
          <a:prstGeom prst="rect">
            <a:avLst/>
          </a:prstGeom>
        </p:spPr>
        <p:txBody>
          <a:bodyPr/>
          <a:lstStyle>
            <a:lvl1pPr>
              <a:defRPr sz="96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NACAC National College Fair –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1A065C3-1959-9964-94F0-5E25911F36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7122" y="3419681"/>
            <a:ext cx="21083078" cy="1226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City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B43E5B3-3DEB-449D-ED77-0B499CF4B4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123" y="5354797"/>
            <a:ext cx="13317357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36740B0-B17A-FDA2-236D-3BC7F014FB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123" y="6180374"/>
            <a:ext cx="13317356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283B38AE-5171-E7C0-DAB6-F6D2DDF56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7122" y="7436095"/>
            <a:ext cx="13317362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Venue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F9D29C75-AAF3-D3D9-5373-33D992DB00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120" y="8261979"/>
            <a:ext cx="13317361" cy="823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City, State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36048B1-A817-2248-487F-6D75922F13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526615" y="1009895"/>
            <a:ext cx="9679916" cy="60189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800" b="1" i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3654497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49289D3-9553-4996-770B-5B8C287EC4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7121" y="2236414"/>
            <a:ext cx="21083078" cy="950679"/>
          </a:xfrm>
          <a:prstGeom prst="rect">
            <a:avLst/>
          </a:prstGeom>
        </p:spPr>
        <p:txBody>
          <a:bodyPr/>
          <a:lstStyle>
            <a:lvl1pPr>
              <a:defRPr sz="96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NACAC National College Fair –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91031A-1EC6-8851-3E07-7DA59B0A3E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7122" y="3419681"/>
            <a:ext cx="21083078" cy="1226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City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DE8229C-5FC4-564D-62F5-7180C88950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124" y="5354797"/>
            <a:ext cx="635107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53E39E-A32C-BC0C-010B-FC4D4FFC79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123" y="6180374"/>
            <a:ext cx="635107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Time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3AE3DDA6-070E-E688-E2F9-A3AFBBF1D8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7122" y="7436095"/>
            <a:ext cx="13317362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Venue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9B3F24C0-3FF3-96B7-C3F0-4FEF930086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120" y="8261979"/>
            <a:ext cx="13317361" cy="823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City, State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B4AF93A-152A-445D-2C3C-FA1D2706955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47524" y="5354797"/>
            <a:ext cx="635107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E2EC1CFF-CB48-9749-B044-E2B8CFF044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47523" y="6180374"/>
            <a:ext cx="635107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Time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18975B6-3DF7-9A4C-F1C4-615DEA0EEC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526615" y="1009895"/>
            <a:ext cx="9679916" cy="60189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800" b="1" i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568401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4BF442-D5B0-5984-A335-25F4FD31EAF7}"/>
              </a:ext>
            </a:extLst>
          </p:cNvPr>
          <p:cNvSpPr/>
          <p:nvPr userDrawn="1"/>
        </p:nvSpPr>
        <p:spPr>
          <a:xfrm>
            <a:off x="0" y="10149368"/>
            <a:ext cx="24387175" cy="3566632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F45579-ABC4-807D-D8DB-5D413F19E18F}"/>
              </a:ext>
            </a:extLst>
          </p:cNvPr>
          <p:cNvSpPr/>
          <p:nvPr userDrawn="1"/>
        </p:nvSpPr>
        <p:spPr>
          <a:xfrm>
            <a:off x="0" y="-792"/>
            <a:ext cx="24387176" cy="1638736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7924B9-F4D5-1D89-A9DF-523F5AA1B2D9}"/>
              </a:ext>
            </a:extLst>
          </p:cNvPr>
          <p:cNvSpPr txBox="1"/>
          <p:nvPr userDrawn="1"/>
        </p:nvSpPr>
        <p:spPr>
          <a:xfrm>
            <a:off x="814368" y="879661"/>
            <a:ext cx="49002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200" b="1" kern="1200" spc="200" baseline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676F23-39A6-D6D9-D50A-40833331CC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153335" y="10149366"/>
            <a:ext cx="6065057" cy="3566632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0B1C86B-EA1A-40EC-8B26-797FCA7590FA}"/>
              </a:ext>
            </a:extLst>
          </p:cNvPr>
          <p:cNvCxnSpPr>
            <a:cxnSpLocks/>
          </p:cNvCxnSpPr>
          <p:nvPr userDrawn="1"/>
        </p:nvCxnSpPr>
        <p:spPr>
          <a:xfrm>
            <a:off x="6446689" y="10595080"/>
            <a:ext cx="0" cy="28920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C1DD04-A58A-FF42-5FBF-2C89B4ACEEDE}"/>
              </a:ext>
            </a:extLst>
          </p:cNvPr>
          <p:cNvGrpSpPr/>
          <p:nvPr userDrawn="1"/>
        </p:nvGrpSpPr>
        <p:grpSpPr>
          <a:xfrm>
            <a:off x="0" y="-790"/>
            <a:ext cx="1628735" cy="1627990"/>
            <a:chOff x="0" y="32818"/>
            <a:chExt cx="806506" cy="806506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319EF73D-0AE3-6695-7826-0E1C6B3F43DF}"/>
                </a:ext>
              </a:extLst>
            </p:cNvPr>
            <p:cNvSpPr/>
            <p:nvPr userDrawn="1"/>
          </p:nvSpPr>
          <p:spPr>
            <a:xfrm rot="5400000">
              <a:off x="0" y="32818"/>
              <a:ext cx="806506" cy="806506"/>
            </a:xfrm>
            <a:prstGeom prst="rtTriangle">
              <a:avLst/>
            </a:prstGeom>
            <a:solidFill>
              <a:srgbClr val="0E417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FDFC21EA-E184-C957-6917-5FDDCEB84DE8}"/>
                </a:ext>
              </a:extLst>
            </p:cNvPr>
            <p:cNvSpPr/>
            <p:nvPr userDrawn="1"/>
          </p:nvSpPr>
          <p:spPr>
            <a:xfrm rot="5400000">
              <a:off x="0" y="33244"/>
              <a:ext cx="702202" cy="702202"/>
            </a:xfrm>
            <a:prstGeom prst="rtTriangle">
              <a:avLst/>
            </a:prstGeom>
            <a:solidFill>
              <a:srgbClr val="74AE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8DD3CBF7-9FE9-1A7C-3C2C-5CE2A8737AFB}"/>
              </a:ext>
            </a:extLst>
          </p:cNvPr>
          <p:cNvSpPr/>
          <p:nvPr userDrawn="1"/>
        </p:nvSpPr>
        <p:spPr>
          <a:xfrm rot="16200000">
            <a:off x="16740029" y="6068855"/>
            <a:ext cx="7645397" cy="7648894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26" name="Picture 25" descr="Pencils and graduation caps flying in the air&#10;&#10;AI-generated content may be incorrect.">
            <a:extLst>
              <a:ext uri="{FF2B5EF4-FFF2-40B4-BE49-F238E27FC236}">
                <a16:creationId xmlns:a16="http://schemas.microsoft.com/office/drawing/2014/main" id="{A4298F41-10B6-AB8C-6AF9-FA028B5FE58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77785" y="6361043"/>
            <a:ext cx="7509390" cy="7354955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27761E92-C12B-1C5B-269B-172E77730106}"/>
              </a:ext>
            </a:extLst>
          </p:cNvPr>
          <p:cNvSpPr/>
          <p:nvPr userDrawn="1"/>
        </p:nvSpPr>
        <p:spPr>
          <a:xfrm>
            <a:off x="20484324" y="261552"/>
            <a:ext cx="3088483" cy="3088483"/>
          </a:xfrm>
          <a:prstGeom prst="ellips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000" b="1">
                <a:solidFill>
                  <a:srgbClr val="F3D0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SAVE</a:t>
            </a:r>
            <a:br>
              <a:rPr lang="en-US" sz="5000" b="1">
                <a:solidFill>
                  <a:srgbClr val="F3D03E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000" b="1">
                <a:solidFill>
                  <a:srgbClr val="F3D0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DATE!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50B568-B691-DB0E-8C81-513D464D227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092024" y="10730357"/>
            <a:ext cx="2621511" cy="2621512"/>
          </a:xfrm>
          <a:prstGeom prst="rect">
            <a:avLst/>
          </a:prstGeom>
          <a:ln>
            <a:solidFill>
              <a:srgbClr val="173D66"/>
            </a:solidFill>
          </a:ln>
        </p:spPr>
      </p:pic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0AC51832-8FB6-83E5-7D56-190BDC143CAF}"/>
              </a:ext>
            </a:extLst>
          </p:cNvPr>
          <p:cNvSpPr txBox="1">
            <a:spLocks/>
          </p:cNvSpPr>
          <p:nvPr userDrawn="1"/>
        </p:nvSpPr>
        <p:spPr>
          <a:xfrm>
            <a:off x="10150785" y="10621925"/>
            <a:ext cx="7891301" cy="26215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52430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335" b="0" kern="1200">
                <a:solidFill>
                  <a:srgbClr val="173D6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Bef>
                <a:spcPts val="5865"/>
              </a:spcBef>
            </a:pPr>
            <a:r>
              <a:rPr lang="en-US" sz="5400" b="1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LEARN MORE</a:t>
            </a:r>
            <a:endParaRPr lang="en-US" sz="540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500" b="1" err="1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4500" b="1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450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08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4BF442-D5B0-5984-A335-25F4FD31EAF7}"/>
              </a:ext>
            </a:extLst>
          </p:cNvPr>
          <p:cNvSpPr/>
          <p:nvPr userDrawn="1"/>
        </p:nvSpPr>
        <p:spPr>
          <a:xfrm>
            <a:off x="0" y="10149368"/>
            <a:ext cx="24387175" cy="3566632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F45579-ABC4-807D-D8DB-5D413F19E18F}"/>
              </a:ext>
            </a:extLst>
          </p:cNvPr>
          <p:cNvSpPr/>
          <p:nvPr userDrawn="1"/>
        </p:nvSpPr>
        <p:spPr>
          <a:xfrm>
            <a:off x="0" y="-792"/>
            <a:ext cx="24387176" cy="1638736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7924B9-F4D5-1D89-A9DF-523F5AA1B2D9}"/>
              </a:ext>
            </a:extLst>
          </p:cNvPr>
          <p:cNvSpPr txBox="1"/>
          <p:nvPr userDrawn="1"/>
        </p:nvSpPr>
        <p:spPr>
          <a:xfrm>
            <a:off x="814368" y="879661"/>
            <a:ext cx="49002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200" b="1" kern="1200" spc="200" baseline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676F23-39A6-D6D9-D50A-40833331CC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153335" y="10149366"/>
            <a:ext cx="6065057" cy="3566632"/>
          </a:xfrm>
          <a:prstGeom prst="rect">
            <a:avLst/>
          </a:prstGeom>
        </p:spPr>
      </p:pic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C9285FBB-2FE0-32B8-582E-0818F4EF1EAD}"/>
              </a:ext>
            </a:extLst>
          </p:cNvPr>
          <p:cNvSpPr txBox="1">
            <a:spLocks/>
          </p:cNvSpPr>
          <p:nvPr userDrawn="1"/>
        </p:nvSpPr>
        <p:spPr>
          <a:xfrm>
            <a:off x="10150785" y="10621925"/>
            <a:ext cx="7891301" cy="26215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52430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335" b="0" kern="1200">
                <a:solidFill>
                  <a:srgbClr val="173D6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Bef>
                <a:spcPts val="5865"/>
              </a:spcBef>
            </a:pPr>
            <a:r>
              <a:rPr lang="en-US" sz="5400" b="1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REGISTER NOW!</a:t>
            </a:r>
            <a:endParaRPr lang="en-US" sz="540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500" b="1" err="1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4500" b="1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450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0F88574-CD41-0F70-76C2-ACB6BF6467A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092024" y="10730357"/>
            <a:ext cx="2621511" cy="2621512"/>
          </a:xfrm>
          <a:prstGeom prst="rect">
            <a:avLst/>
          </a:prstGeom>
          <a:ln>
            <a:solidFill>
              <a:srgbClr val="173D66"/>
            </a:solidFill>
          </a:ln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0B1C86B-EA1A-40EC-8B26-797FCA7590FA}"/>
              </a:ext>
            </a:extLst>
          </p:cNvPr>
          <p:cNvCxnSpPr>
            <a:cxnSpLocks/>
          </p:cNvCxnSpPr>
          <p:nvPr userDrawn="1"/>
        </p:nvCxnSpPr>
        <p:spPr>
          <a:xfrm>
            <a:off x="6446689" y="10595080"/>
            <a:ext cx="0" cy="28920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C1DD04-A58A-FF42-5FBF-2C89B4ACEEDE}"/>
              </a:ext>
            </a:extLst>
          </p:cNvPr>
          <p:cNvGrpSpPr/>
          <p:nvPr userDrawn="1"/>
        </p:nvGrpSpPr>
        <p:grpSpPr>
          <a:xfrm>
            <a:off x="0" y="-790"/>
            <a:ext cx="1628735" cy="1627990"/>
            <a:chOff x="0" y="32818"/>
            <a:chExt cx="806506" cy="806506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319EF73D-0AE3-6695-7826-0E1C6B3F43DF}"/>
                </a:ext>
              </a:extLst>
            </p:cNvPr>
            <p:cNvSpPr/>
            <p:nvPr userDrawn="1"/>
          </p:nvSpPr>
          <p:spPr>
            <a:xfrm rot="5400000">
              <a:off x="0" y="32818"/>
              <a:ext cx="806506" cy="806506"/>
            </a:xfrm>
            <a:prstGeom prst="rtTriangle">
              <a:avLst/>
            </a:prstGeom>
            <a:solidFill>
              <a:srgbClr val="0E417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FDFC21EA-E184-C957-6917-5FDDCEB84DE8}"/>
                </a:ext>
              </a:extLst>
            </p:cNvPr>
            <p:cNvSpPr/>
            <p:nvPr userDrawn="1"/>
          </p:nvSpPr>
          <p:spPr>
            <a:xfrm rot="5400000">
              <a:off x="0" y="33244"/>
              <a:ext cx="702202" cy="702202"/>
            </a:xfrm>
            <a:prstGeom prst="rtTriangle">
              <a:avLst/>
            </a:prstGeom>
            <a:solidFill>
              <a:srgbClr val="74AE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8DD3CBF7-9FE9-1A7C-3C2C-5CE2A8737AFB}"/>
              </a:ext>
            </a:extLst>
          </p:cNvPr>
          <p:cNvSpPr/>
          <p:nvPr userDrawn="1"/>
        </p:nvSpPr>
        <p:spPr>
          <a:xfrm rot="16200000">
            <a:off x="16740029" y="6068855"/>
            <a:ext cx="7645397" cy="7648894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26" name="Picture 25" descr="Pencils and graduation caps flying in the air&#10;&#10;AI-generated content may be incorrect.">
            <a:extLst>
              <a:ext uri="{FF2B5EF4-FFF2-40B4-BE49-F238E27FC236}">
                <a16:creationId xmlns:a16="http://schemas.microsoft.com/office/drawing/2014/main" id="{A4298F41-10B6-AB8C-6AF9-FA028B5FE5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877785" y="6361043"/>
            <a:ext cx="7509390" cy="735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0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1A5B6-B6CC-3CB3-F718-85C63623B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–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5AD04-07C4-371F-675F-DAB65E6C5A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BUFFALO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BBADD-64CF-EDF1-8D88-7BA1D1FB35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4000" dirty="0"/>
              <a:t>Wednesday, March 18, 2026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DBDC2F-944B-B778-AF58-BFE19C0D57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7124" y="5999599"/>
            <a:ext cx="6351078" cy="803275"/>
          </a:xfrm>
        </p:spPr>
        <p:txBody>
          <a:bodyPr/>
          <a:lstStyle/>
          <a:p>
            <a:r>
              <a:rPr lang="en-US" sz="4000" dirty="0"/>
              <a:t>9:00 a.m. – 12:00 p.m. and 6:00 p.m. -  8:00 p.m.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0BC8A2-7FDF-7ED0-DC3D-5FE1281795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8B37B0-73D3-E950-1DCD-4DC32F2BE9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BA474E7-C81B-931F-2277-AE804617EE8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000" dirty="0"/>
              <a:t>Thursday, March 19, 2026 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55E1749-5159-D4CC-4908-CF6DE0BA33D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47524" y="6038323"/>
            <a:ext cx="6351078" cy="803275"/>
          </a:xfrm>
        </p:spPr>
        <p:txBody>
          <a:bodyPr/>
          <a:lstStyle/>
          <a:p>
            <a:r>
              <a:rPr lang="en-US" sz="4000" dirty="0"/>
              <a:t>9:00 a.m. – 12:00 p.m.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1A11D0-E1E8-D928-6DB8-0A7947FF7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820" y="10712217"/>
            <a:ext cx="2853680" cy="285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53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BB1AC4C3-5FBA-4D97-144D-24D42BA6B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–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689309-2FD8-7332-E1DB-74B7D6C09A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BUFFALO</a:t>
            </a:r>
          </a:p>
          <a:p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8CEF7E3-5D88-02D2-426C-077D31E11C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4000" dirty="0"/>
              <a:t>Wednesday, March 18, 2026 </a:t>
            </a:r>
          </a:p>
          <a:p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79CEA926-F981-2B23-FB7A-EA91BAEEAD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7124" y="5976990"/>
            <a:ext cx="6351078" cy="803275"/>
          </a:xfrm>
        </p:spPr>
        <p:txBody>
          <a:bodyPr/>
          <a:lstStyle/>
          <a:p>
            <a:r>
              <a:rPr lang="en-US" sz="4000" dirty="0"/>
              <a:t>9:00 a.m. – 12:00 p.m. and 6:00 p.m. -  8:00 p.m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5520950-A4B9-178F-A9DD-A5AD57DA29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  <a:p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B0E70E4-030A-EDA1-F273-E772C73123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  <a:p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D499A7E-1E30-55EC-FC2E-2FF6B5CBAE3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4000" dirty="0"/>
              <a:t>Thursday, March 19, 2026 </a:t>
            </a:r>
          </a:p>
          <a:p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4F1B052-60E1-CE23-ACB6-B419FA39AED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03403" y="6038323"/>
            <a:ext cx="6351078" cy="803275"/>
          </a:xfrm>
        </p:spPr>
        <p:txBody>
          <a:bodyPr/>
          <a:lstStyle/>
          <a:p>
            <a:r>
              <a:rPr lang="en-US" sz="4000" dirty="0"/>
              <a:t>9:00 a.m. – 12:00 p.m.</a:t>
            </a:r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BFECA3-C7CC-E517-4993-7A9D964AE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820" y="10712217"/>
            <a:ext cx="2853680" cy="285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76141"/>
      </p:ext>
    </p:extLst>
  </p:cSld>
  <p:clrMapOvr>
    <a:masterClrMapping/>
  </p:clrMapOvr>
</p:sld>
</file>

<file path=ppt/theme/theme1.xml><?xml version="1.0" encoding="utf-8"?>
<a:theme xmlns:a="http://schemas.openxmlformats.org/drawingml/2006/main" name="SaveDat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Register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c0a18f7-8817-4371-9462-a1c645f3c01f">
      <Terms xmlns="http://schemas.microsoft.com/office/infopath/2007/PartnerControls"/>
    </lcf76f155ced4ddcb4097134ff3c332f>
    <TaxCatchAll xmlns="83078bc0-924e-476d-947b-2c09158c7783" xsi:nil="true"/>
  </documentManagement>
</p:properties>
</file>

<file path=customXml/item3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D64FD652A05F1A4DB672B86E45C994E5|1757814118" UniqueId="a8fe1467-07fd-4db9-9151-da976cf11bd4">
      <p:Name>Auditing</p:Name>
      <p:Description>Audits user actions on documents and list items to the Audit Log.</p:Description>
      <p:CustomData>
        <Audit>
          <Update/>
          <CheckInOut/>
          <MoveCopy/>
          <DeleteRestore/>
        </Audit>
      </p:CustomData>
    </p:PolicyItem>
  </p:PolicyItems>
</p:Policy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4FD652A05F1A4DB672B86E45C994E5" ma:contentTypeVersion="24" ma:contentTypeDescription="Create a new document." ma:contentTypeScope="" ma:versionID="80a0a49cc50acaf1a85266314af28f70">
  <xsd:schema xmlns:xsd="http://www.w3.org/2001/XMLSchema" xmlns:xs="http://www.w3.org/2001/XMLSchema" xmlns:p="http://schemas.microsoft.com/office/2006/metadata/properties" xmlns:ns1="http://schemas.microsoft.com/sharepoint/v3" xmlns:ns2="642a7539-cd03-41ae-ba23-3d22cba0de9a" xmlns:ns3="1c0a18f7-8817-4371-9462-a1c645f3c01f" xmlns:ns4="83078bc0-924e-476d-947b-2c09158c7783" targetNamespace="http://schemas.microsoft.com/office/2006/metadata/properties" ma:root="true" ma:fieldsID="5f3ced9151b1652fc35a46187d90080b" ns1:_="" ns2:_="" ns3:_="" ns4:_="">
    <xsd:import namespace="http://schemas.microsoft.com/sharepoint/v3"/>
    <xsd:import namespace="642a7539-cd03-41ae-ba23-3d22cba0de9a"/>
    <xsd:import namespace="1c0a18f7-8817-4371-9462-a1c645f3c01f"/>
    <xsd:import namespace="83078bc0-924e-476d-947b-2c09158c7783"/>
    <xsd:element name="properties">
      <xsd:complexType>
        <xsd:sequence>
          <xsd:element name="documentManagement">
            <xsd:complexType>
              <xsd:all>
                <xsd:element ref="ns1:_dlc_Exempt" minOccurs="0"/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8" nillable="true" ma:displayName="Exempt from Policy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a7539-cd03-41ae-ba23-3d22cba0de9a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internalName="SharingHintHash" ma:readOnly="true">
      <xsd:simpleType>
        <xsd:restriction base="dms:Text"/>
      </xsd:simple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0a18f7-8817-4371-9462-a1c645f3c0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2d9e3ce1-43be-4ee2-b6e1-ff421c9959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078bc0-924e-476d-947b-2c09158c7783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a01848ee-dc17-46f7-8d97-fc5dae571a8c}" ma:internalName="TaxCatchAll" ma:showField="CatchAllData" ma:web="83078bc0-924e-476d-947b-2c09158c77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C9D07FD-6F55-4FCA-AE21-6CC56B895D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D4E6F2-BA0E-4258-86F6-FEE6AC38E1D3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elements/1.1/"/>
    <ds:schemaRef ds:uri="83078bc0-924e-476d-947b-2c09158c7783"/>
    <ds:schemaRef ds:uri="http://www.w3.org/XML/1998/namespace"/>
    <ds:schemaRef ds:uri="http://schemas.microsoft.com/office/infopath/2007/PartnerControls"/>
    <ds:schemaRef ds:uri="http://purl.org/dc/terms/"/>
    <ds:schemaRef ds:uri="http://schemas.microsoft.com/sharepoint/v3"/>
    <ds:schemaRef ds:uri="1c0a18f7-8817-4371-9462-a1c645f3c01f"/>
    <ds:schemaRef ds:uri="642a7539-cd03-41ae-ba23-3d22cba0de9a"/>
  </ds:schemaRefs>
</ds:datastoreItem>
</file>

<file path=customXml/itemProps3.xml><?xml version="1.0" encoding="utf-8"?>
<ds:datastoreItem xmlns:ds="http://schemas.openxmlformats.org/officeDocument/2006/customXml" ds:itemID="{ED57BF94-AADD-423A-9645-826CBDCF72CD}">
  <ds:schemaRefs>
    <ds:schemaRef ds:uri="office.server.policy"/>
  </ds:schemaRefs>
</ds:datastoreItem>
</file>

<file path=customXml/itemProps4.xml><?xml version="1.0" encoding="utf-8"?>
<ds:datastoreItem xmlns:ds="http://schemas.openxmlformats.org/officeDocument/2006/customXml" ds:itemID="{859F2FD2-55C8-4CCC-97E2-1F4731A154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42a7539-cd03-41ae-ba23-3d22cba0de9a"/>
    <ds:schemaRef ds:uri="1c0a18f7-8817-4371-9462-a1c645f3c01f"/>
    <ds:schemaRef ds:uri="83078bc0-924e-476d-947b-2c09158c77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116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SaveDate</vt:lpstr>
      <vt:lpstr>Register</vt:lpstr>
      <vt:lpstr>NACAC National College Fair –</vt:lpstr>
      <vt:lpstr>NACAC National College Fair 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Sawsan Chalabi</dc:creator>
  <cp:lastModifiedBy>Lauren Zarbo</cp:lastModifiedBy>
  <cp:revision>1</cp:revision>
  <dcterms:created xsi:type="dcterms:W3CDTF">2025-08-07T18:57:56Z</dcterms:created>
  <dcterms:modified xsi:type="dcterms:W3CDTF">2026-01-16T18:59:08Z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0x010100D64FD652A05F1A4DB672B86E45C994E5</vt:lpwstr>
  </property>
  <property fmtid="{D5CDD505-2E9C-101B-9397-08002B2CF9AE}" pid="3" name="MediaServiceImageTags">
    <vt:lpwstr/>
  </property>
</Properties>
</file>