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5"/>
  </p:sldMasterIdLst>
  <p:sldIdLst>
    <p:sldId id="257" r:id="rId6"/>
  </p:sldIdLst>
  <p:sldSz cx="6665913" cy="1773238"/>
  <p:notesSz cx="6858000" cy="9144000"/>
  <p:defaultTextStyle>
    <a:defPPr>
      <a:defRPr lang="en-US"/>
    </a:defPPr>
    <a:lvl1pPr marL="0" algn="l" defTabSz="337551" rtl="0" eaLnBrk="1" latinLnBrk="0" hangingPunct="1">
      <a:defRPr sz="1329" kern="1200">
        <a:solidFill>
          <a:schemeClr val="tx1"/>
        </a:solidFill>
        <a:latin typeface="+mn-lt"/>
        <a:ea typeface="+mn-ea"/>
        <a:cs typeface="+mn-cs"/>
      </a:defRPr>
    </a:lvl1pPr>
    <a:lvl2pPr marL="337551" algn="l" defTabSz="337551" rtl="0" eaLnBrk="1" latinLnBrk="0" hangingPunct="1">
      <a:defRPr sz="1329" kern="1200">
        <a:solidFill>
          <a:schemeClr val="tx1"/>
        </a:solidFill>
        <a:latin typeface="+mn-lt"/>
        <a:ea typeface="+mn-ea"/>
        <a:cs typeface="+mn-cs"/>
      </a:defRPr>
    </a:lvl2pPr>
    <a:lvl3pPr marL="675102" algn="l" defTabSz="337551" rtl="0" eaLnBrk="1" latinLnBrk="0" hangingPunct="1">
      <a:defRPr sz="1329" kern="1200">
        <a:solidFill>
          <a:schemeClr val="tx1"/>
        </a:solidFill>
        <a:latin typeface="+mn-lt"/>
        <a:ea typeface="+mn-ea"/>
        <a:cs typeface="+mn-cs"/>
      </a:defRPr>
    </a:lvl3pPr>
    <a:lvl4pPr marL="1012652" algn="l" defTabSz="337551" rtl="0" eaLnBrk="1" latinLnBrk="0" hangingPunct="1">
      <a:defRPr sz="1329" kern="1200">
        <a:solidFill>
          <a:schemeClr val="tx1"/>
        </a:solidFill>
        <a:latin typeface="+mn-lt"/>
        <a:ea typeface="+mn-ea"/>
        <a:cs typeface="+mn-cs"/>
      </a:defRPr>
    </a:lvl4pPr>
    <a:lvl5pPr marL="1350203" algn="l" defTabSz="337551" rtl="0" eaLnBrk="1" latinLnBrk="0" hangingPunct="1">
      <a:defRPr sz="1329" kern="1200">
        <a:solidFill>
          <a:schemeClr val="tx1"/>
        </a:solidFill>
        <a:latin typeface="+mn-lt"/>
        <a:ea typeface="+mn-ea"/>
        <a:cs typeface="+mn-cs"/>
      </a:defRPr>
    </a:lvl5pPr>
    <a:lvl6pPr marL="1687754" algn="l" defTabSz="337551" rtl="0" eaLnBrk="1" latinLnBrk="0" hangingPunct="1">
      <a:defRPr sz="1329" kern="1200">
        <a:solidFill>
          <a:schemeClr val="tx1"/>
        </a:solidFill>
        <a:latin typeface="+mn-lt"/>
        <a:ea typeface="+mn-ea"/>
        <a:cs typeface="+mn-cs"/>
      </a:defRPr>
    </a:lvl6pPr>
    <a:lvl7pPr marL="2025305" algn="l" defTabSz="337551" rtl="0" eaLnBrk="1" latinLnBrk="0" hangingPunct="1">
      <a:defRPr sz="1329" kern="1200">
        <a:solidFill>
          <a:schemeClr val="tx1"/>
        </a:solidFill>
        <a:latin typeface="+mn-lt"/>
        <a:ea typeface="+mn-ea"/>
        <a:cs typeface="+mn-cs"/>
      </a:defRPr>
    </a:lvl7pPr>
    <a:lvl8pPr marL="2362855" algn="l" defTabSz="337551" rtl="0" eaLnBrk="1" latinLnBrk="0" hangingPunct="1">
      <a:defRPr sz="1329" kern="1200">
        <a:solidFill>
          <a:schemeClr val="tx1"/>
        </a:solidFill>
        <a:latin typeface="+mn-lt"/>
        <a:ea typeface="+mn-ea"/>
        <a:cs typeface="+mn-cs"/>
      </a:defRPr>
    </a:lvl8pPr>
    <a:lvl9pPr marL="2700406" algn="l" defTabSz="337551" rtl="0" eaLnBrk="1" latinLnBrk="0" hangingPunct="1">
      <a:defRPr sz="132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AE58"/>
    <a:srgbClr val="173D66"/>
    <a:srgbClr val="F3D13E"/>
    <a:srgbClr val="0097A9"/>
    <a:srgbClr val="F87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1C7B91-B082-4D68-B53A-3412B37725D0}" v="6" dt="2025-11-20T16:09:16.9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81" d="100"/>
          <a:sy n="181" d="100"/>
        </p:scale>
        <p:origin x="156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wsan Chalabi" userId="0204e927-3988-40fc-9df5-fff1b4ba0363" providerId="ADAL" clId="{7619A303-EB27-57BB-BFBE-5D6FE14692B7}"/>
    <pc:docChg chg="custSel modSld">
      <pc:chgData name="Sawsan Chalabi" userId="0204e927-3988-40fc-9df5-fff1b4ba0363" providerId="ADAL" clId="{7619A303-EB27-57BB-BFBE-5D6FE14692B7}" dt="2025-11-18T22:04:26.150" v="7"/>
      <pc:docMkLst>
        <pc:docMk/>
      </pc:docMkLst>
      <pc:sldChg chg="addSp delSp modSp mod">
        <pc:chgData name="Sawsan Chalabi" userId="0204e927-3988-40fc-9df5-fff1b4ba0363" providerId="ADAL" clId="{7619A303-EB27-57BB-BFBE-5D6FE14692B7}" dt="2025-11-18T22:04:26.150" v="7"/>
        <pc:sldMkLst>
          <pc:docMk/>
          <pc:sldMk cId="75043076" sldId="257"/>
        </pc:sldMkLst>
        <pc:spChg chg="add mod">
          <ac:chgData name="Sawsan Chalabi" userId="0204e927-3988-40fc-9df5-fff1b4ba0363" providerId="ADAL" clId="{7619A303-EB27-57BB-BFBE-5D6FE14692B7}" dt="2025-11-18T22:04:26.150" v="7"/>
          <ac:spMkLst>
            <pc:docMk/>
            <pc:sldMk cId="75043076" sldId="257"/>
            <ac:spMk id="3" creationId="{DF3EEB32-3B09-729B-AACF-F39C528B89E6}"/>
          </ac:spMkLst>
        </pc:spChg>
        <pc:picChg chg="add mod">
          <ac:chgData name="Sawsan Chalabi" userId="0204e927-3988-40fc-9df5-fff1b4ba0363" providerId="ADAL" clId="{7619A303-EB27-57BB-BFBE-5D6FE14692B7}" dt="2025-11-18T22:04:26.150" v="7"/>
          <ac:picMkLst>
            <pc:docMk/>
            <pc:sldMk cId="75043076" sldId="257"/>
            <ac:picMk id="4" creationId="{59A56215-1339-9FC8-CF87-248AF3F69899}"/>
          </ac:picMkLst>
        </pc:picChg>
      </pc:sldChg>
    </pc:docChg>
  </pc:docChgLst>
  <pc:docChgLst>
    <pc:chgData name="Lauren Zarbo" userId="7a641d16-8d6a-4fc0-9b1b-20b3a3f5ec8b" providerId="ADAL" clId="{E62BDA1B-9813-473B-B898-DA5C12BDD9B7}"/>
    <pc:docChg chg="delSld modSld">
      <pc:chgData name="Lauren Zarbo" userId="7a641d16-8d6a-4fc0-9b1b-20b3a3f5ec8b" providerId="ADAL" clId="{E62BDA1B-9813-473B-B898-DA5C12BDD9B7}" dt="2025-11-20T16:10:00.575" v="20" actId="14100"/>
      <pc:docMkLst>
        <pc:docMk/>
      </pc:docMkLst>
      <pc:sldChg chg="del">
        <pc:chgData name="Lauren Zarbo" userId="7a641d16-8d6a-4fc0-9b1b-20b3a3f5ec8b" providerId="ADAL" clId="{E62BDA1B-9813-473B-B898-DA5C12BDD9B7}" dt="2025-11-20T16:07:12.800" v="0" actId="2696"/>
        <pc:sldMkLst>
          <pc:docMk/>
          <pc:sldMk cId="981616972" sldId="256"/>
        </pc:sldMkLst>
      </pc:sldChg>
      <pc:sldChg chg="modSp mod">
        <pc:chgData name="Lauren Zarbo" userId="7a641d16-8d6a-4fc0-9b1b-20b3a3f5ec8b" providerId="ADAL" clId="{E62BDA1B-9813-473B-B898-DA5C12BDD9B7}" dt="2025-11-20T16:10:00.575" v="20" actId="14100"/>
        <pc:sldMkLst>
          <pc:docMk/>
          <pc:sldMk cId="75043076" sldId="257"/>
        </pc:sldMkLst>
        <pc:spChg chg="mod">
          <ac:chgData name="Lauren Zarbo" userId="7a641d16-8d6a-4fc0-9b1b-20b3a3f5ec8b" providerId="ADAL" clId="{E62BDA1B-9813-473B-B898-DA5C12BDD9B7}" dt="2025-11-20T16:10:00.575" v="20" actId="14100"/>
          <ac:spMkLst>
            <pc:docMk/>
            <pc:sldMk cId="75043076" sldId="257"/>
            <ac:spMk id="2" creationId="{CBD2C512-6D0D-CA25-C715-47BE0A45761E}"/>
          </ac:spMkLst>
        </pc:spChg>
        <pc:spChg chg="mod">
          <ac:chgData name="Lauren Zarbo" userId="7a641d16-8d6a-4fc0-9b1b-20b3a3f5ec8b" providerId="ADAL" clId="{E62BDA1B-9813-473B-B898-DA5C12BDD9B7}" dt="2025-11-20T16:07:55.462" v="1"/>
          <ac:spMkLst>
            <pc:docMk/>
            <pc:sldMk cId="75043076" sldId="257"/>
            <ac:spMk id="11" creationId="{E058C925-F69C-74CE-4094-2EEC15EB48A0}"/>
          </ac:spMkLst>
        </pc:spChg>
        <pc:spChg chg="mod">
          <ac:chgData name="Lauren Zarbo" userId="7a641d16-8d6a-4fc0-9b1b-20b3a3f5ec8b" providerId="ADAL" clId="{E62BDA1B-9813-473B-B898-DA5C12BDD9B7}" dt="2025-11-20T16:09:52.737" v="18" actId="255"/>
          <ac:spMkLst>
            <pc:docMk/>
            <pc:sldMk cId="75043076" sldId="257"/>
            <ac:spMk id="12" creationId="{71E40702-50AC-3E2F-E293-75C82887743A}"/>
          </ac:spMkLst>
        </pc:spChg>
        <pc:spChg chg="mod">
          <ac:chgData name="Lauren Zarbo" userId="7a641d16-8d6a-4fc0-9b1b-20b3a3f5ec8b" providerId="ADAL" clId="{E62BDA1B-9813-473B-B898-DA5C12BDD9B7}" dt="2025-11-20T16:08:07.665" v="3"/>
          <ac:spMkLst>
            <pc:docMk/>
            <pc:sldMk cId="75043076" sldId="257"/>
            <ac:spMk id="14" creationId="{4EBBA160-8B4C-2CB1-BDA5-1B5D8573E58B}"/>
          </ac:spMkLst>
        </pc:spChg>
        <pc:spChg chg="mod">
          <ac:chgData name="Lauren Zarbo" userId="7a641d16-8d6a-4fc0-9b1b-20b3a3f5ec8b" providerId="ADAL" clId="{E62BDA1B-9813-473B-B898-DA5C12BDD9B7}" dt="2025-11-20T16:08:01.602" v="2"/>
          <ac:spMkLst>
            <pc:docMk/>
            <pc:sldMk cId="75043076" sldId="257"/>
            <ac:spMk id="15" creationId="{07B3C95B-3826-5815-F398-A8A02A7B50C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n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865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966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l" defTabSz="508406" rtl="0" eaLnBrk="1" latinLnBrk="0" hangingPunct="1">
        <a:lnSpc>
          <a:spcPct val="90000"/>
        </a:lnSpc>
        <a:spcBef>
          <a:spcPct val="0"/>
        </a:spcBef>
        <a:buNone/>
        <a:defRPr sz="24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7102" indent="-127102" algn="l" defTabSz="508406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1557" kern="1200">
          <a:solidFill>
            <a:schemeClr val="tx1"/>
          </a:solidFill>
          <a:latin typeface="+mn-lt"/>
          <a:ea typeface="+mn-ea"/>
          <a:cs typeface="+mn-cs"/>
        </a:defRPr>
      </a:lvl1pPr>
      <a:lvl2pPr marL="381305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334" kern="1200">
          <a:solidFill>
            <a:schemeClr val="tx1"/>
          </a:solidFill>
          <a:latin typeface="+mn-lt"/>
          <a:ea typeface="+mn-ea"/>
          <a:cs typeface="+mn-cs"/>
        </a:defRPr>
      </a:lvl2pPr>
      <a:lvl3pPr marL="635508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112" kern="1200">
          <a:solidFill>
            <a:schemeClr val="tx1"/>
          </a:solidFill>
          <a:latin typeface="+mn-lt"/>
          <a:ea typeface="+mn-ea"/>
          <a:cs typeface="+mn-cs"/>
        </a:defRPr>
      </a:lvl3pPr>
      <a:lvl4pPr marL="889711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4pPr>
      <a:lvl5pPr marL="1143914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5pPr>
      <a:lvl6pPr marL="1398118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6pPr>
      <a:lvl7pPr marL="1652321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7pPr>
      <a:lvl8pPr marL="1906524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8pPr>
      <a:lvl9pPr marL="2160727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1pPr>
      <a:lvl2pPr marL="254203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2pPr>
      <a:lvl3pPr marL="50840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3pPr>
      <a:lvl4pPr marL="762610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4pPr>
      <a:lvl5pPr marL="1016813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5pPr>
      <a:lvl6pPr marL="127101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6pPr>
      <a:lvl7pPr marL="1525219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7pPr>
      <a:lvl8pPr marL="1779422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8pPr>
      <a:lvl9pPr marL="203362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B4227-B615-29CA-D9D5-EF8E8DF9C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B0081F51-9EEE-773E-B77E-6B7DFD16A867}"/>
              </a:ext>
            </a:extLst>
          </p:cNvPr>
          <p:cNvSpPr/>
          <p:nvPr/>
        </p:nvSpPr>
        <p:spPr>
          <a:xfrm>
            <a:off x="0" y="1402084"/>
            <a:ext cx="6665913" cy="371154"/>
          </a:xfrm>
          <a:prstGeom prst="rect">
            <a:avLst/>
          </a:prstGeom>
          <a:solidFill>
            <a:srgbClr val="F3D1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058C925-F69C-74CE-4094-2EEC15EB48A0}"/>
              </a:ext>
            </a:extLst>
          </p:cNvPr>
          <p:cNvSpPr txBox="1">
            <a:spLocks/>
          </p:cNvSpPr>
          <p:nvPr/>
        </p:nvSpPr>
        <p:spPr>
          <a:xfrm>
            <a:off x="1886022" y="213674"/>
            <a:ext cx="4746909" cy="296309"/>
          </a:xfrm>
          <a:prstGeom prst="rect">
            <a:avLst/>
          </a:prstGeom>
        </p:spPr>
        <p:txBody>
          <a:bodyPr/>
          <a:lstStyle>
            <a:lvl1pPr algn="l" defTabSz="5084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00" b="1" kern="1200">
                <a:solidFill>
                  <a:srgbClr val="11416B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1900" dirty="0"/>
              <a:t>NACAC National College Fair – </a:t>
            </a:r>
            <a:r>
              <a:rPr lang="en-US" sz="2000" dirty="0"/>
              <a:t>BUFFALO</a:t>
            </a:r>
          </a:p>
          <a:p>
            <a:endParaRPr lang="en-US" sz="1900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1E40702-50AC-3E2F-E293-75C82887743A}"/>
              </a:ext>
            </a:extLst>
          </p:cNvPr>
          <p:cNvSpPr txBox="1">
            <a:spLocks/>
          </p:cNvSpPr>
          <p:nvPr/>
        </p:nvSpPr>
        <p:spPr>
          <a:xfrm>
            <a:off x="1886023" y="516556"/>
            <a:ext cx="2007883" cy="241789"/>
          </a:xfrm>
          <a:prstGeom prst="rect">
            <a:avLst/>
          </a:prstGeom>
        </p:spPr>
        <p:txBody>
          <a:bodyPr/>
          <a:lstStyle>
            <a:lvl1pPr marL="0" indent="0" algn="l" defTabSz="508406" rtl="0" eaLnBrk="1" latinLnBrk="0" hangingPunct="1">
              <a:lnSpc>
                <a:spcPct val="90000"/>
              </a:lnSpc>
              <a:spcBef>
                <a:spcPts val="556"/>
              </a:spcBef>
              <a:buFont typeface="Arial" panose="020B0604020202020204" pitchFamily="34" charset="0"/>
              <a:buNone/>
              <a:defRPr sz="1200" b="1" kern="1200">
                <a:solidFill>
                  <a:srgbClr val="F57D57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81305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3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5508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1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9711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914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98118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52321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06524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60727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Wednesday, March 18, 2026 </a:t>
            </a:r>
            <a:r>
              <a:rPr lang="en-US" sz="800" dirty="0">
                <a:solidFill>
                  <a:srgbClr val="74AE58"/>
                </a:solidFill>
              </a:rPr>
              <a:t>|</a:t>
            </a:r>
            <a:r>
              <a:rPr lang="en-US" sz="800" dirty="0">
                <a:solidFill>
                  <a:srgbClr val="173D66"/>
                </a:solidFill>
              </a:rPr>
              <a:t> </a:t>
            </a:r>
            <a:r>
              <a:rPr lang="en-US" sz="800" dirty="0"/>
              <a:t>9:00 a.m. – 12:00 p.m. and 6:00 p.m. - 8:00 p.m.</a:t>
            </a:r>
          </a:p>
          <a:p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4EBBA160-8B4C-2CB1-BDA5-1B5D8573E58B}"/>
              </a:ext>
            </a:extLst>
          </p:cNvPr>
          <p:cNvSpPr txBox="1">
            <a:spLocks/>
          </p:cNvSpPr>
          <p:nvPr/>
        </p:nvSpPr>
        <p:spPr>
          <a:xfrm>
            <a:off x="1886023" y="871504"/>
            <a:ext cx="2833409" cy="241789"/>
          </a:xfrm>
          <a:prstGeom prst="rect">
            <a:avLst/>
          </a:prstGeom>
        </p:spPr>
        <p:txBody>
          <a:bodyPr/>
          <a:lstStyle>
            <a:lvl1pPr marL="0" indent="0" algn="l" defTabSz="508406" rtl="0" eaLnBrk="1" latinLnBrk="0" hangingPunct="1">
              <a:lnSpc>
                <a:spcPct val="90000"/>
              </a:lnSpc>
              <a:spcBef>
                <a:spcPts val="556"/>
              </a:spcBef>
              <a:buFont typeface="Arial" panose="020B0604020202020204" pitchFamily="34" charset="0"/>
              <a:buNone/>
              <a:defRPr sz="1200" b="1" kern="1200">
                <a:solidFill>
                  <a:srgbClr val="0097A9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81305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3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5508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1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9711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914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98118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52321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06524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60727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Buffalo Convention Center 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07B3C95B-3826-5815-F398-A8A02A7B50CB}"/>
              </a:ext>
            </a:extLst>
          </p:cNvPr>
          <p:cNvSpPr txBox="1">
            <a:spLocks/>
          </p:cNvSpPr>
          <p:nvPr/>
        </p:nvSpPr>
        <p:spPr>
          <a:xfrm>
            <a:off x="1886023" y="1085512"/>
            <a:ext cx="2727384" cy="210606"/>
          </a:xfrm>
          <a:prstGeom prst="rect">
            <a:avLst/>
          </a:prstGeom>
        </p:spPr>
        <p:txBody>
          <a:bodyPr/>
          <a:lstStyle>
            <a:lvl1pPr marL="0" indent="0" algn="l" defTabSz="508406" rtl="0" eaLnBrk="1" latinLnBrk="0" hangingPunct="1">
              <a:lnSpc>
                <a:spcPct val="90000"/>
              </a:lnSpc>
              <a:spcBef>
                <a:spcPts val="556"/>
              </a:spcBef>
              <a:buFont typeface="Arial" panose="020B0604020202020204" pitchFamily="34" charset="0"/>
              <a:buNone/>
              <a:defRPr sz="1200" b="0" kern="1200">
                <a:solidFill>
                  <a:srgbClr val="0097A9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81305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3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5508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1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9711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914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98118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52321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06524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60727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Buffalo, NY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20B60F-DCA2-9E0D-24F4-B9C28812CF32}"/>
              </a:ext>
            </a:extLst>
          </p:cNvPr>
          <p:cNvSpPr txBox="1"/>
          <p:nvPr/>
        </p:nvSpPr>
        <p:spPr>
          <a:xfrm>
            <a:off x="1886023" y="1436193"/>
            <a:ext cx="37105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865"/>
              </a:spcBef>
            </a:pPr>
            <a:r>
              <a:rPr lang="en-US" sz="1400" b="1" spc="50" baseline="0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REGISTER TODAY: </a:t>
            </a:r>
            <a:r>
              <a:rPr lang="en-US" sz="1400" b="1" spc="50" baseline="0" dirty="0" err="1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nacacattend.org</a:t>
            </a:r>
            <a:r>
              <a:rPr lang="en-US" sz="1400" b="1" spc="50" baseline="0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/fairs</a:t>
            </a:r>
            <a:endParaRPr lang="en-US" sz="1400" spc="50" baseline="0" dirty="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480CF9C9-1FE5-1DF2-8BA9-76B7D669F13F}"/>
              </a:ext>
            </a:extLst>
          </p:cNvPr>
          <p:cNvSpPr/>
          <p:nvPr/>
        </p:nvSpPr>
        <p:spPr>
          <a:xfrm rot="16200000">
            <a:off x="5613569" y="731173"/>
            <a:ext cx="1050487" cy="1069316"/>
          </a:xfrm>
          <a:prstGeom prst="rtTriangl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329" dirty="0"/>
          </a:p>
        </p:txBody>
      </p:sp>
      <p:pic>
        <p:nvPicPr>
          <p:cNvPr id="27" name="Picture 26" descr="A qr code with black squares&#10;&#10;AI-generated content may be incorrect.">
            <a:extLst>
              <a:ext uri="{FF2B5EF4-FFF2-40B4-BE49-F238E27FC236}">
                <a16:creationId xmlns:a16="http://schemas.microsoft.com/office/drawing/2014/main" id="{51C408B5-A260-BBFE-D7C7-0882595B8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7508" y="959310"/>
            <a:ext cx="600254" cy="600254"/>
          </a:xfrm>
          <a:prstGeom prst="rect">
            <a:avLst/>
          </a:prstGeom>
          <a:ln w="38100">
            <a:solidFill>
              <a:srgbClr val="74AE58"/>
            </a:solidFill>
          </a:ln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CBD2C512-6D0D-CA25-C715-47BE0A45761E}"/>
              </a:ext>
            </a:extLst>
          </p:cNvPr>
          <p:cNvSpPr txBox="1">
            <a:spLocks/>
          </p:cNvSpPr>
          <p:nvPr/>
        </p:nvSpPr>
        <p:spPr>
          <a:xfrm>
            <a:off x="3880711" y="516556"/>
            <a:ext cx="2567051" cy="241789"/>
          </a:xfrm>
          <a:prstGeom prst="rect">
            <a:avLst/>
          </a:prstGeom>
        </p:spPr>
        <p:txBody>
          <a:bodyPr/>
          <a:lstStyle>
            <a:lvl1pPr marL="0" indent="0" algn="l" defTabSz="508406" rtl="0" eaLnBrk="1" latinLnBrk="0" hangingPunct="1">
              <a:lnSpc>
                <a:spcPct val="90000"/>
              </a:lnSpc>
              <a:spcBef>
                <a:spcPts val="556"/>
              </a:spcBef>
              <a:buFont typeface="Arial" panose="020B0604020202020204" pitchFamily="34" charset="0"/>
              <a:buNone/>
              <a:defRPr sz="1200" b="1" kern="1200">
                <a:solidFill>
                  <a:srgbClr val="F57D57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81305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3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35508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1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9711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914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98118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52321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06524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60727" indent="-127102" algn="l" defTabSz="508406" rtl="0" eaLnBrk="1" latinLnBrk="0" hangingPunct="1">
              <a:lnSpc>
                <a:spcPct val="90000"/>
              </a:lnSpc>
              <a:spcBef>
                <a:spcPts val="278"/>
              </a:spcBef>
              <a:buFont typeface="Arial" panose="020B0604020202020204" pitchFamily="34" charset="0"/>
              <a:buChar char="•"/>
              <a:defRPr sz="10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rgbClr val="F87C56"/>
                </a:solidFill>
              </a:rPr>
              <a:t>Thursday, March 19, 2026 </a:t>
            </a:r>
            <a:r>
              <a:rPr lang="en-US" sz="800" dirty="0"/>
              <a:t> </a:t>
            </a:r>
            <a:r>
              <a:rPr lang="en-US" sz="800" dirty="0">
                <a:solidFill>
                  <a:srgbClr val="74AE58"/>
                </a:solidFill>
              </a:rPr>
              <a:t>|</a:t>
            </a:r>
            <a:r>
              <a:rPr lang="en-US" sz="800" dirty="0">
                <a:solidFill>
                  <a:srgbClr val="173D66"/>
                </a:solidFill>
              </a:rPr>
              <a:t>  </a:t>
            </a:r>
            <a:r>
              <a:rPr lang="en-US" sz="800" dirty="0"/>
              <a:t>9:00 a.m. – 12:00 p.m.</a:t>
            </a:r>
          </a:p>
          <a:p>
            <a:endParaRPr lang="en-US" dirty="0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F3EEB32-3B09-729B-AACF-F39C528B89E6}"/>
              </a:ext>
            </a:extLst>
          </p:cNvPr>
          <p:cNvSpPr/>
          <p:nvPr/>
        </p:nvSpPr>
        <p:spPr>
          <a:xfrm>
            <a:off x="0" y="0"/>
            <a:ext cx="2170464" cy="1778719"/>
          </a:xfrm>
          <a:custGeom>
            <a:avLst/>
            <a:gdLst>
              <a:gd name="csX0" fmla="*/ 0 w 2170464"/>
              <a:gd name="csY0" fmla="*/ 0 h 1778719"/>
              <a:gd name="csX1" fmla="*/ 2170464 w 2170464"/>
              <a:gd name="csY1" fmla="*/ 0 h 1778719"/>
              <a:gd name="csX2" fmla="*/ 346653 w 2170464"/>
              <a:gd name="csY2" fmla="*/ 1778719 h 1778719"/>
              <a:gd name="csX3" fmla="*/ 0 w 2170464"/>
              <a:gd name="csY3" fmla="*/ 1778719 h 1778719"/>
              <a:gd name="csX4" fmla="*/ 0 w 2170464"/>
              <a:gd name="csY4" fmla="*/ 0 h 17787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170464" h="1778719">
                <a:moveTo>
                  <a:pt x="0" y="0"/>
                </a:moveTo>
                <a:lnTo>
                  <a:pt x="2170464" y="0"/>
                </a:lnTo>
                <a:lnTo>
                  <a:pt x="346653" y="1778719"/>
                </a:lnTo>
                <a:lnTo>
                  <a:pt x="0" y="1778719"/>
                </a:lnTo>
                <a:lnTo>
                  <a:pt x="0" y="0"/>
                </a:lnTo>
                <a:close/>
              </a:path>
            </a:pathLst>
          </a:custGeom>
          <a:solidFill>
            <a:srgbClr val="74AE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A56215-1339-9FC8-CF87-248AF3F69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32981" y="30566"/>
            <a:ext cx="1350380" cy="85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43076"/>
      </p:ext>
    </p:extLst>
  </p:cSld>
  <p:clrMapOvr>
    <a:masterClrMapping/>
  </p:clrMapOvr>
</p:sld>
</file>

<file path=ppt/theme/theme1.xml><?xml version="1.0" encoding="utf-8"?>
<a:theme xmlns:a="http://schemas.openxmlformats.org/drawingml/2006/main" name="Save The Dat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c0a18f7-8817-4371-9462-a1c645f3c01f">
      <Terms xmlns="http://schemas.microsoft.com/office/infopath/2007/PartnerControls"/>
    </lcf76f155ced4ddcb4097134ff3c332f>
    <TaxCatchAll xmlns="83078bc0-924e-476d-947b-2c09158c778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4FD652A05F1A4DB672B86E45C994E5" ma:contentTypeVersion="24" ma:contentTypeDescription="Create a new document." ma:contentTypeScope="" ma:versionID="53f15b1b7b086e4269fb6bd1b2f6ef1a">
  <xsd:schema xmlns:xsd="http://www.w3.org/2001/XMLSchema" xmlns:xs="http://www.w3.org/2001/XMLSchema" xmlns:p="http://schemas.microsoft.com/office/2006/metadata/properties" xmlns:ns1="http://schemas.microsoft.com/sharepoint/v3" xmlns:ns2="642a7539-cd03-41ae-ba23-3d22cba0de9a" xmlns:ns3="1c0a18f7-8817-4371-9462-a1c645f3c01f" xmlns:ns4="83078bc0-924e-476d-947b-2c09158c7783" targetNamespace="http://schemas.microsoft.com/office/2006/metadata/properties" ma:root="true" ma:fieldsID="815e866173de9a5cc30858b2601dd82e" ns1:_="" ns2:_="" ns3:_="" ns4:_="">
    <xsd:import namespace="http://schemas.microsoft.com/sharepoint/v3"/>
    <xsd:import namespace="642a7539-cd03-41ae-ba23-3d22cba0de9a"/>
    <xsd:import namespace="1c0a18f7-8817-4371-9462-a1c645f3c01f"/>
    <xsd:import namespace="83078bc0-924e-476d-947b-2c09158c7783"/>
    <xsd:element name="properties">
      <xsd:complexType>
        <xsd:sequence>
          <xsd:element name="documentManagement">
            <xsd:complexType>
              <xsd:all>
                <xsd:element ref="ns1:_dlc_Exempt" minOccurs="0"/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8" nillable="true" ma:displayName="Exempt from Policy" ma:hidden="true" ma:internalName="_dlc_Exempt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a7539-cd03-41ae-ba23-3d22cba0de9a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internalName="SharingHintHash" ma:readOnly="true">
      <xsd:simpleType>
        <xsd:restriction base="dms:Text"/>
      </xsd:simple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0a18f7-8817-4371-9462-a1c645f3c0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2d9e3ce1-43be-4ee2-b6e1-ff421c99595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078bc0-924e-476d-947b-2c09158c7783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a01848ee-dc17-46f7-8d97-fc5dae571a8c}" ma:internalName="TaxCatchAll" ma:showField="CatchAllData" ma:web="83078bc0-924e-476d-947b-2c09158c77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D64FD652A05F1A4DB672B86E45C994E5|1757814118" UniqueId="a8fe1467-07fd-4db9-9151-da976cf11bd4">
      <p:Name>Auditing</p:Name>
      <p:Description>Audits user actions on documents and list items to the Audit Log.</p:Description>
      <p:CustomData>
        <Audit>
          <Update/>
          <CheckInOut/>
          <MoveCopy/>
          <DeleteRestore/>
        </Audit>
      </p:CustomData>
    </p:PolicyItem>
  </p:PolicyItems>
</p:Policy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5E2B50-C8A1-4283-A5CE-2BA59F5C381B}">
  <ds:schemaRefs>
    <ds:schemaRef ds:uri="http://purl.org/dc/elements/1.1/"/>
    <ds:schemaRef ds:uri="http://purl.org/dc/dcmitype/"/>
    <ds:schemaRef ds:uri="http://schemas.microsoft.com/sharepoint/v3"/>
    <ds:schemaRef ds:uri="83078bc0-924e-476d-947b-2c09158c7783"/>
    <ds:schemaRef ds:uri="642a7539-cd03-41ae-ba23-3d22cba0de9a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1c0a18f7-8817-4371-9462-a1c645f3c01f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360CE75-78BE-4224-A5FC-E817B8C64C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42a7539-cd03-41ae-ba23-3d22cba0de9a"/>
    <ds:schemaRef ds:uri="1c0a18f7-8817-4371-9462-a1c645f3c01f"/>
    <ds:schemaRef ds:uri="83078bc0-924e-476d-947b-2c09158c77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1C975C5-B073-44EA-B15D-B33EE56C5013}">
  <ds:schemaRefs>
    <ds:schemaRef ds:uri="office.server.policy"/>
  </ds:schemaRefs>
</ds:datastoreItem>
</file>

<file path=customXml/itemProps4.xml><?xml version="1.0" encoding="utf-8"?>
<ds:datastoreItem xmlns:ds="http://schemas.openxmlformats.org/officeDocument/2006/customXml" ds:itemID="{761BC9E3-B0FB-401D-83CC-92890AC3D8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68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Save The Date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Sawsan Chalabi</dc:creator>
  <cp:lastModifiedBy>Lauren Zarbo</cp:lastModifiedBy>
  <cp:revision>12</cp:revision>
  <dcterms:created xsi:type="dcterms:W3CDTF">2024-11-22T20:24:48Z</dcterms:created>
  <dcterms:modified xsi:type="dcterms:W3CDTF">2025-11-20T16:10:07Z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0x010100D64FD652A05F1A4DB672B86E45C994E5</vt:lpwstr>
  </property>
</Properties>
</file>