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5"/>
    <p:sldMasterId id="2147483662" r:id="rId6"/>
  </p:sldMasterIdLst>
  <p:sldIdLst>
    <p:sldId id="259" r:id="rId7"/>
    <p:sldId id="258" r:id="rId8"/>
  </p:sldIdLst>
  <p:sldSz cx="7616825" cy="3813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13E"/>
    <a:srgbClr val="173D66"/>
    <a:srgbClr val="74A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C7EA8D-788D-436B-A910-3267BCCF888E}" v="16" dt="2025-11-19T21:37:43.5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4" d="100"/>
          <a:sy n="124" d="100"/>
        </p:scale>
        <p:origin x="21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rginia Falgoust" userId="ee59f8f1-9055-4c97-996a-bc6c3b78c2cb" providerId="ADAL" clId="{6F56BDB3-A0C7-454F-8E07-4AC6CA96ABCC}"/>
    <pc:docChg chg="custSel delSld modSld modMainMaster">
      <pc:chgData name="Virginia Falgoust" userId="ee59f8f1-9055-4c97-996a-bc6c3b78c2cb" providerId="ADAL" clId="{6F56BDB3-A0C7-454F-8E07-4AC6CA96ABCC}" dt="2025-11-18T21:08:14.439" v="135" actId="20577"/>
      <pc:docMkLst>
        <pc:docMk/>
      </pc:docMkLst>
      <pc:sldChg chg="modSp mod">
        <pc:chgData name="Virginia Falgoust" userId="ee59f8f1-9055-4c97-996a-bc6c3b78c2cb" providerId="ADAL" clId="{6F56BDB3-A0C7-454F-8E07-4AC6CA96ABCC}" dt="2025-11-18T21:08:14.439" v="135" actId="20577"/>
        <pc:sldMkLst>
          <pc:docMk/>
          <pc:sldMk cId="1644165963" sldId="257"/>
        </pc:sldMkLst>
        <pc:spChg chg="mod">
          <ac:chgData name="Virginia Falgoust" userId="ee59f8f1-9055-4c97-996a-bc6c3b78c2cb" providerId="ADAL" clId="{6F56BDB3-A0C7-454F-8E07-4AC6CA96ABCC}" dt="2025-11-18T21:08:14.439" v="135" actId="20577"/>
          <ac:spMkLst>
            <pc:docMk/>
            <pc:sldMk cId="1644165963" sldId="257"/>
            <ac:spMk id="3" creationId="{3FFD9CE0-098F-756A-0171-C0DF6131BE4F}"/>
          </ac:spMkLst>
        </pc:spChg>
        <pc:spChg chg="mod">
          <ac:chgData name="Virginia Falgoust" userId="ee59f8f1-9055-4c97-996a-bc6c3b78c2cb" providerId="ADAL" clId="{6F56BDB3-A0C7-454F-8E07-4AC6CA96ABCC}" dt="2025-11-18T20:49:57.299" v="40" actId="20577"/>
          <ac:spMkLst>
            <pc:docMk/>
            <pc:sldMk cId="1644165963" sldId="257"/>
            <ac:spMk id="4" creationId="{2BCCDE8C-9C9D-B90F-2A3C-8092B6133AA9}"/>
          </ac:spMkLst>
        </pc:spChg>
        <pc:spChg chg="mod">
          <ac:chgData name="Virginia Falgoust" userId="ee59f8f1-9055-4c97-996a-bc6c3b78c2cb" providerId="ADAL" clId="{6F56BDB3-A0C7-454F-8E07-4AC6CA96ABCC}" dt="2025-11-18T20:50:04.569" v="60" actId="20577"/>
          <ac:spMkLst>
            <pc:docMk/>
            <pc:sldMk cId="1644165963" sldId="257"/>
            <ac:spMk id="5" creationId="{D33F2DBD-9909-1BEE-F3EC-7C40991A1FA9}"/>
          </ac:spMkLst>
        </pc:spChg>
        <pc:spChg chg="mod">
          <ac:chgData name="Virginia Falgoust" userId="ee59f8f1-9055-4c97-996a-bc6c3b78c2cb" providerId="ADAL" clId="{6F56BDB3-A0C7-454F-8E07-4AC6CA96ABCC}" dt="2025-11-18T20:50:10.754" v="100" actId="20577"/>
          <ac:spMkLst>
            <pc:docMk/>
            <pc:sldMk cId="1644165963" sldId="257"/>
            <ac:spMk id="6" creationId="{0D03F3C8-D1A5-BA4A-BEC7-8700010C120D}"/>
          </ac:spMkLst>
        </pc:spChg>
        <pc:spChg chg="mod">
          <ac:chgData name="Virginia Falgoust" userId="ee59f8f1-9055-4c97-996a-bc6c3b78c2cb" providerId="ADAL" clId="{6F56BDB3-A0C7-454F-8E07-4AC6CA96ABCC}" dt="2025-11-18T20:50:17.150" v="112" actId="313"/>
          <ac:spMkLst>
            <pc:docMk/>
            <pc:sldMk cId="1644165963" sldId="257"/>
            <ac:spMk id="7" creationId="{68CF50D2-CEDA-C48E-3CF5-BAE460D72AC3}"/>
          </ac:spMkLst>
        </pc:spChg>
      </pc:sldChg>
      <pc:sldChg chg="del">
        <pc:chgData name="Virginia Falgoust" userId="ee59f8f1-9055-4c97-996a-bc6c3b78c2cb" providerId="ADAL" clId="{6F56BDB3-A0C7-454F-8E07-4AC6CA96ABCC}" dt="2025-11-18T20:49:03.478" v="0" actId="47"/>
        <pc:sldMkLst>
          <pc:docMk/>
          <pc:sldMk cId="1436294292" sldId="258"/>
        </pc:sldMkLst>
      </pc:sldChg>
      <pc:sldChg chg="del">
        <pc:chgData name="Virginia Falgoust" userId="ee59f8f1-9055-4c97-996a-bc6c3b78c2cb" providerId="ADAL" clId="{6F56BDB3-A0C7-454F-8E07-4AC6CA96ABCC}" dt="2025-11-18T20:49:05.772" v="1" actId="47"/>
        <pc:sldMkLst>
          <pc:docMk/>
          <pc:sldMk cId="3752421365" sldId="259"/>
        </pc:sldMkLst>
      </pc:sldChg>
      <pc:sldMasterChg chg="addSp delSp modSp mod">
        <pc:chgData name="Virginia Falgoust" userId="ee59f8f1-9055-4c97-996a-bc6c3b78c2cb" providerId="ADAL" clId="{6F56BDB3-A0C7-454F-8E07-4AC6CA96ABCC}" dt="2025-11-18T21:02:20.083" v="126" actId="20577"/>
        <pc:sldMasterMkLst>
          <pc:docMk/>
          <pc:sldMasterMk cId="2559663519" sldId="2147483662"/>
        </pc:sldMasterMkLst>
        <pc:spChg chg="add mod">
          <ac:chgData name="Virginia Falgoust" userId="ee59f8f1-9055-4c97-996a-bc6c3b78c2cb" providerId="ADAL" clId="{6F56BDB3-A0C7-454F-8E07-4AC6CA96ABCC}" dt="2025-11-18T21:02:20.083" v="126" actId="20577"/>
          <ac:spMkLst>
            <pc:docMk/>
            <pc:sldMasterMk cId="2559663519" sldId="2147483662"/>
            <ac:spMk id="4" creationId="{9D905FD8-79F1-00CC-F699-992E823758AE}"/>
          </ac:spMkLst>
        </pc:spChg>
        <pc:spChg chg="del">
          <ac:chgData name="Virginia Falgoust" userId="ee59f8f1-9055-4c97-996a-bc6c3b78c2cb" providerId="ADAL" clId="{6F56BDB3-A0C7-454F-8E07-4AC6CA96ABCC}" dt="2025-11-18T20:49:23.839" v="3" actId="478"/>
          <ac:spMkLst>
            <pc:docMk/>
            <pc:sldMasterMk cId="2559663519" sldId="2147483662"/>
            <ac:spMk id="14" creationId="{1A2C4A60-3CF1-D553-71CE-4F967324683E}"/>
          </ac:spMkLst>
        </pc:spChg>
        <pc:picChg chg="add mod">
          <ac:chgData name="Virginia Falgoust" userId="ee59f8f1-9055-4c97-996a-bc6c3b78c2cb" providerId="ADAL" clId="{6F56BDB3-A0C7-454F-8E07-4AC6CA96ABCC}" dt="2025-11-18T21:02:09.276" v="113"/>
          <ac:picMkLst>
            <pc:docMk/>
            <pc:sldMasterMk cId="2559663519" sldId="2147483662"/>
            <ac:picMk id="3" creationId="{8B391CFE-35FA-0A1E-EF66-D907D3626030}"/>
          </ac:picMkLst>
        </pc:picChg>
        <pc:picChg chg="del">
          <ac:chgData name="Virginia Falgoust" userId="ee59f8f1-9055-4c97-996a-bc6c3b78c2cb" providerId="ADAL" clId="{6F56BDB3-A0C7-454F-8E07-4AC6CA96ABCC}" dt="2025-11-18T20:49:22.622" v="2" actId="478"/>
          <ac:picMkLst>
            <pc:docMk/>
            <pc:sldMasterMk cId="2559663519" sldId="2147483662"/>
            <ac:picMk id="12" creationId="{49A3FA22-1753-BDE6-E15D-466622D61529}"/>
          </ac:picMkLst>
        </pc:picChg>
      </pc:sldMasterChg>
    </pc:docChg>
  </pc:docChgLst>
  <pc:docChgLst>
    <pc:chgData name="Sawsan Chalabi" userId="0204e927-3988-40fc-9df5-fff1b4ba0363" providerId="ADAL" clId="{7619A303-EB27-57BB-BFBE-5D6FE14692B7}"/>
    <pc:docChg chg="custSel addSld delSld modSld modMainMaster">
      <pc:chgData name="Sawsan Chalabi" userId="0204e927-3988-40fc-9df5-fff1b4ba0363" providerId="ADAL" clId="{7619A303-EB27-57BB-BFBE-5D6FE14692B7}" dt="2025-11-18T21:28:16.317" v="18" actId="680"/>
      <pc:docMkLst>
        <pc:docMk/>
      </pc:docMkLst>
      <pc:sldChg chg="addSp delSp modSp mod chgLayout">
        <pc:chgData name="Sawsan Chalabi" userId="0204e927-3988-40fc-9df5-fff1b4ba0363" providerId="ADAL" clId="{7619A303-EB27-57BB-BFBE-5D6FE14692B7}" dt="2025-11-18T21:27:50.636" v="14" actId="700"/>
        <pc:sldMkLst>
          <pc:docMk/>
          <pc:sldMk cId="981616972" sldId="256"/>
        </pc:sldMkLst>
        <pc:spChg chg="add mod ord">
          <ac:chgData name="Sawsan Chalabi" userId="0204e927-3988-40fc-9df5-fff1b4ba0363" providerId="ADAL" clId="{7619A303-EB27-57BB-BFBE-5D6FE14692B7}" dt="2025-11-18T21:27:50.636" v="14" actId="700"/>
          <ac:spMkLst>
            <pc:docMk/>
            <pc:sldMk cId="981616972" sldId="256"/>
            <ac:spMk id="2" creationId="{6C21B70C-68AC-404B-9BEA-67F91A08F3CF}"/>
          </ac:spMkLst>
        </pc:spChg>
        <pc:spChg chg="add mod ord">
          <ac:chgData name="Sawsan Chalabi" userId="0204e927-3988-40fc-9df5-fff1b4ba0363" providerId="ADAL" clId="{7619A303-EB27-57BB-BFBE-5D6FE14692B7}" dt="2025-11-18T21:27:50.636" v="14" actId="700"/>
          <ac:spMkLst>
            <pc:docMk/>
            <pc:sldMk cId="981616972" sldId="256"/>
            <ac:spMk id="3" creationId="{1A766009-29C1-2AB7-ECBB-409B62152B73}"/>
          </ac:spMkLst>
        </pc:spChg>
        <pc:spChg chg="del">
          <ac:chgData name="Sawsan Chalabi" userId="0204e927-3988-40fc-9df5-fff1b4ba0363" providerId="ADAL" clId="{7619A303-EB27-57BB-BFBE-5D6FE14692B7}" dt="2025-11-18T21:27:50.636" v="14" actId="700"/>
          <ac:spMkLst>
            <pc:docMk/>
            <pc:sldMk cId="981616972" sldId="256"/>
            <ac:spMk id="6" creationId="{5EC37015-4A56-0BAD-2A2E-472FF4B3C783}"/>
          </ac:spMkLst>
        </pc:spChg>
        <pc:spChg chg="del">
          <ac:chgData name="Sawsan Chalabi" userId="0204e927-3988-40fc-9df5-fff1b4ba0363" providerId="ADAL" clId="{7619A303-EB27-57BB-BFBE-5D6FE14692B7}" dt="2025-11-18T21:27:50.636" v="14" actId="700"/>
          <ac:spMkLst>
            <pc:docMk/>
            <pc:sldMk cId="981616972" sldId="256"/>
            <ac:spMk id="7" creationId="{868B2EC4-54D8-F9C5-940B-5D1417A4AEB8}"/>
          </ac:spMkLst>
        </pc:spChg>
        <pc:spChg chg="del">
          <ac:chgData name="Sawsan Chalabi" userId="0204e927-3988-40fc-9df5-fff1b4ba0363" providerId="ADAL" clId="{7619A303-EB27-57BB-BFBE-5D6FE14692B7}" dt="2025-11-18T21:27:50.636" v="14" actId="700"/>
          <ac:spMkLst>
            <pc:docMk/>
            <pc:sldMk cId="981616972" sldId="256"/>
            <ac:spMk id="8" creationId="{EE4DFA4B-4BF8-F2E8-B44C-0245555BD05B}"/>
          </ac:spMkLst>
        </pc:spChg>
        <pc:spChg chg="del">
          <ac:chgData name="Sawsan Chalabi" userId="0204e927-3988-40fc-9df5-fff1b4ba0363" providerId="ADAL" clId="{7619A303-EB27-57BB-BFBE-5D6FE14692B7}" dt="2025-11-18T21:27:50.636" v="14" actId="700"/>
          <ac:spMkLst>
            <pc:docMk/>
            <pc:sldMk cId="981616972" sldId="256"/>
            <ac:spMk id="9" creationId="{DF88B89F-F7FD-703B-1349-C381CA8455F9}"/>
          </ac:spMkLst>
        </pc:spChg>
        <pc:spChg chg="del">
          <ac:chgData name="Sawsan Chalabi" userId="0204e927-3988-40fc-9df5-fff1b4ba0363" providerId="ADAL" clId="{7619A303-EB27-57BB-BFBE-5D6FE14692B7}" dt="2025-11-18T21:27:46.693" v="13" actId="478"/>
          <ac:spMkLst>
            <pc:docMk/>
            <pc:sldMk cId="981616972" sldId="256"/>
            <ac:spMk id="10" creationId="{A61123A0-5054-FC01-E951-30130974DA1B}"/>
          </ac:spMkLst>
        </pc:spChg>
        <pc:spChg chg="add mod ord">
          <ac:chgData name="Sawsan Chalabi" userId="0204e927-3988-40fc-9df5-fff1b4ba0363" providerId="ADAL" clId="{7619A303-EB27-57BB-BFBE-5D6FE14692B7}" dt="2025-11-18T21:27:50.636" v="14" actId="700"/>
          <ac:spMkLst>
            <pc:docMk/>
            <pc:sldMk cId="981616972" sldId="256"/>
            <ac:spMk id="11" creationId="{17C4C462-716E-D5A3-5E23-448C361D2C24}"/>
          </ac:spMkLst>
        </pc:spChg>
        <pc:spChg chg="add mod ord">
          <ac:chgData name="Sawsan Chalabi" userId="0204e927-3988-40fc-9df5-fff1b4ba0363" providerId="ADAL" clId="{7619A303-EB27-57BB-BFBE-5D6FE14692B7}" dt="2025-11-18T21:27:50.636" v="14" actId="700"/>
          <ac:spMkLst>
            <pc:docMk/>
            <pc:sldMk cId="981616972" sldId="256"/>
            <ac:spMk id="12" creationId="{654027F7-6346-FDF0-4592-BAFB8E0438AF}"/>
          </ac:spMkLst>
        </pc:spChg>
        <pc:spChg chg="add mod ord">
          <ac:chgData name="Sawsan Chalabi" userId="0204e927-3988-40fc-9df5-fff1b4ba0363" providerId="ADAL" clId="{7619A303-EB27-57BB-BFBE-5D6FE14692B7}" dt="2025-11-18T21:27:50.636" v="14" actId="700"/>
          <ac:spMkLst>
            <pc:docMk/>
            <pc:sldMk cId="981616972" sldId="256"/>
            <ac:spMk id="13" creationId="{87DF71DA-C022-C4EC-7461-B35742FADB27}"/>
          </ac:spMkLst>
        </pc:spChg>
        <pc:spChg chg="add mod ord">
          <ac:chgData name="Sawsan Chalabi" userId="0204e927-3988-40fc-9df5-fff1b4ba0363" providerId="ADAL" clId="{7619A303-EB27-57BB-BFBE-5D6FE14692B7}" dt="2025-11-18T21:27:50.636" v="14" actId="700"/>
          <ac:spMkLst>
            <pc:docMk/>
            <pc:sldMk cId="981616972" sldId="256"/>
            <ac:spMk id="14" creationId="{CFDF1AE0-A4CA-392B-7AB2-2455CA9E2533}"/>
          </ac:spMkLst>
        </pc:spChg>
      </pc:sldChg>
      <pc:sldChg chg="del">
        <pc:chgData name="Sawsan Chalabi" userId="0204e927-3988-40fc-9df5-fff1b4ba0363" providerId="ADAL" clId="{7619A303-EB27-57BB-BFBE-5D6FE14692B7}" dt="2025-11-18T21:27:58.137" v="15" actId="2696"/>
        <pc:sldMkLst>
          <pc:docMk/>
          <pc:sldMk cId="1644165963" sldId="257"/>
        </pc:sldMkLst>
      </pc:sldChg>
      <pc:sldChg chg="new">
        <pc:chgData name="Sawsan Chalabi" userId="0204e927-3988-40fc-9df5-fff1b4ba0363" providerId="ADAL" clId="{7619A303-EB27-57BB-BFBE-5D6FE14692B7}" dt="2025-11-18T21:28:04.024" v="16" actId="680"/>
        <pc:sldMkLst>
          <pc:docMk/>
          <pc:sldMk cId="3721166185" sldId="257"/>
        </pc:sldMkLst>
      </pc:sldChg>
      <pc:sldChg chg="new">
        <pc:chgData name="Sawsan Chalabi" userId="0204e927-3988-40fc-9df5-fff1b4ba0363" providerId="ADAL" clId="{7619A303-EB27-57BB-BFBE-5D6FE14692B7}" dt="2025-11-18T21:28:12.967" v="17" actId="680"/>
        <pc:sldMkLst>
          <pc:docMk/>
          <pc:sldMk cId="799358524" sldId="258"/>
        </pc:sldMkLst>
      </pc:sldChg>
      <pc:sldChg chg="new">
        <pc:chgData name="Sawsan Chalabi" userId="0204e927-3988-40fc-9df5-fff1b4ba0363" providerId="ADAL" clId="{7619A303-EB27-57BB-BFBE-5D6FE14692B7}" dt="2025-11-18T21:28:16.317" v="18" actId="680"/>
        <pc:sldMkLst>
          <pc:docMk/>
          <pc:sldMk cId="1973780677" sldId="259"/>
        </pc:sldMkLst>
      </pc:sldChg>
      <pc:sldMasterChg chg="modSldLayout">
        <pc:chgData name="Sawsan Chalabi" userId="0204e927-3988-40fc-9df5-fff1b4ba0363" providerId="ADAL" clId="{7619A303-EB27-57BB-BFBE-5D6FE14692B7}" dt="2025-11-18T21:27:28.998" v="12"/>
        <pc:sldMasterMkLst>
          <pc:docMk/>
          <pc:sldMasterMk cId="3568938390" sldId="2147483660"/>
        </pc:sldMasterMkLst>
        <pc:sldLayoutChg chg="addSp delSp modSp mod">
          <pc:chgData name="Sawsan Chalabi" userId="0204e927-3988-40fc-9df5-fff1b4ba0363" providerId="ADAL" clId="{7619A303-EB27-57BB-BFBE-5D6FE14692B7}" dt="2025-11-18T21:27:28.998" v="12"/>
          <pc:sldLayoutMkLst>
            <pc:docMk/>
            <pc:sldMasterMk cId="3568938390" sldId="2147483660"/>
            <pc:sldLayoutMk cId="2925841172" sldId="2147483661"/>
          </pc:sldLayoutMkLst>
          <pc:spChg chg="add mod">
            <ac:chgData name="Sawsan Chalabi" userId="0204e927-3988-40fc-9df5-fff1b4ba0363" providerId="ADAL" clId="{7619A303-EB27-57BB-BFBE-5D6FE14692B7}" dt="2025-11-18T21:27:28.998" v="12"/>
            <ac:spMkLst>
              <pc:docMk/>
              <pc:sldMasterMk cId="3568938390" sldId="2147483660"/>
              <pc:sldLayoutMk cId="2925841172" sldId="2147483661"/>
              <ac:spMk id="2" creationId="{89E2F62A-EE1D-A75A-3EF4-40818CFA5D78}"/>
            </ac:spMkLst>
          </pc:spChg>
          <pc:spChg chg="del">
            <ac:chgData name="Sawsan Chalabi" userId="0204e927-3988-40fc-9df5-fff1b4ba0363" providerId="ADAL" clId="{7619A303-EB27-57BB-BFBE-5D6FE14692B7}" dt="2025-11-18T21:27:23.699" v="11" actId="478"/>
            <ac:spMkLst>
              <pc:docMk/>
              <pc:sldMasterMk cId="3568938390" sldId="2147483660"/>
              <pc:sldLayoutMk cId="2925841172" sldId="2147483661"/>
              <ac:spMk id="7" creationId="{CEE612C3-257D-5A3D-1B43-08319F9B879E}"/>
            </ac:spMkLst>
          </pc:spChg>
        </pc:sldLayoutChg>
        <pc:sldLayoutChg chg="addSp delSp modSp mod">
          <pc:chgData name="Sawsan Chalabi" userId="0204e927-3988-40fc-9df5-fff1b4ba0363" providerId="ADAL" clId="{7619A303-EB27-57BB-BFBE-5D6FE14692B7}" dt="2025-11-18T21:27:19.823" v="10" actId="1076"/>
          <pc:sldLayoutMkLst>
            <pc:docMk/>
            <pc:sldMasterMk cId="3568938390" sldId="2147483660"/>
            <pc:sldLayoutMk cId="1914868697" sldId="2147483664"/>
          </pc:sldLayoutMkLst>
          <pc:spChg chg="add mod">
            <ac:chgData name="Sawsan Chalabi" userId="0204e927-3988-40fc-9df5-fff1b4ba0363" providerId="ADAL" clId="{7619A303-EB27-57BB-BFBE-5D6FE14692B7}" dt="2025-11-18T21:27:19.823" v="10" actId="1076"/>
            <ac:spMkLst>
              <pc:docMk/>
              <pc:sldMasterMk cId="3568938390" sldId="2147483660"/>
              <pc:sldLayoutMk cId="1914868697" sldId="2147483664"/>
              <ac:spMk id="4" creationId="{C63EC96D-AE53-1564-C787-6AEED036E16E}"/>
            </ac:spMkLst>
          </pc:spChg>
          <pc:spChg chg="del">
            <ac:chgData name="Sawsan Chalabi" userId="0204e927-3988-40fc-9df5-fff1b4ba0363" providerId="ADAL" clId="{7619A303-EB27-57BB-BFBE-5D6FE14692B7}" dt="2025-11-18T21:27:14.582" v="8" actId="478"/>
            <ac:spMkLst>
              <pc:docMk/>
              <pc:sldMasterMk cId="3568938390" sldId="2147483660"/>
              <pc:sldLayoutMk cId="1914868697" sldId="2147483664"/>
              <ac:spMk id="7" creationId="{CEE612C3-257D-5A3D-1B43-08319F9B879E}"/>
            </ac:spMkLst>
          </pc:spChg>
        </pc:sldLayoutChg>
      </pc:sldMasterChg>
      <pc:sldMasterChg chg="addSp modSp mod modSldLayout">
        <pc:chgData name="Sawsan Chalabi" userId="0204e927-3988-40fc-9df5-fff1b4ba0363" providerId="ADAL" clId="{7619A303-EB27-57BB-BFBE-5D6FE14692B7}" dt="2025-11-18T21:27:10.423" v="7"/>
        <pc:sldMasterMkLst>
          <pc:docMk/>
          <pc:sldMasterMk cId="2559663519" sldId="2147483662"/>
        </pc:sldMasterMkLst>
        <pc:spChg chg="mod">
          <ac:chgData name="Sawsan Chalabi" userId="0204e927-3988-40fc-9df5-fff1b4ba0363" providerId="ADAL" clId="{7619A303-EB27-57BB-BFBE-5D6FE14692B7}" dt="2025-11-18T21:26:19.257" v="0" actId="20577"/>
          <ac:spMkLst>
            <pc:docMk/>
            <pc:sldMasterMk cId="2559663519" sldId="2147483662"/>
            <ac:spMk id="4" creationId="{9D905FD8-79F1-00CC-F699-992E823758AE}"/>
          </ac:spMkLst>
        </pc:spChg>
        <pc:spChg chg="add mod">
          <ac:chgData name="Sawsan Chalabi" userId="0204e927-3988-40fc-9df5-fff1b4ba0363" providerId="ADAL" clId="{7619A303-EB27-57BB-BFBE-5D6FE14692B7}" dt="2025-11-18T21:26:38.802" v="2"/>
          <ac:spMkLst>
            <pc:docMk/>
            <pc:sldMasterMk cId="2559663519" sldId="2147483662"/>
            <ac:spMk id="5" creationId="{F6383E57-2B8E-2E2B-6EE8-781470FF8674}"/>
          </ac:spMkLst>
        </pc:spChg>
        <pc:sldLayoutChg chg="addSp modSp mod">
          <pc:chgData name="Sawsan Chalabi" userId="0204e927-3988-40fc-9df5-fff1b4ba0363" providerId="ADAL" clId="{7619A303-EB27-57BB-BFBE-5D6FE14692B7}" dt="2025-11-18T21:27:02.158" v="6" actId="255"/>
          <pc:sldLayoutMkLst>
            <pc:docMk/>
            <pc:sldMasterMk cId="2559663519" sldId="2147483662"/>
            <pc:sldLayoutMk cId="3370917006" sldId="2147483663"/>
          </pc:sldLayoutMkLst>
          <pc:spChg chg="add mod">
            <ac:chgData name="Sawsan Chalabi" userId="0204e927-3988-40fc-9df5-fff1b4ba0363" providerId="ADAL" clId="{7619A303-EB27-57BB-BFBE-5D6FE14692B7}" dt="2025-11-18T21:27:02.158" v="6" actId="255"/>
            <ac:spMkLst>
              <pc:docMk/>
              <pc:sldMasterMk cId="2559663519" sldId="2147483662"/>
              <pc:sldLayoutMk cId="3370917006" sldId="2147483663"/>
              <ac:spMk id="2" creationId="{F2D27516-EE94-6628-0E7A-FD8BCF8340BB}"/>
            </ac:spMkLst>
          </pc:spChg>
        </pc:sldLayoutChg>
        <pc:sldLayoutChg chg="addSp modSp">
          <pc:chgData name="Sawsan Chalabi" userId="0204e927-3988-40fc-9df5-fff1b4ba0363" providerId="ADAL" clId="{7619A303-EB27-57BB-BFBE-5D6FE14692B7}" dt="2025-11-18T21:27:10.423" v="7"/>
          <pc:sldLayoutMkLst>
            <pc:docMk/>
            <pc:sldMasterMk cId="2559663519" sldId="2147483662"/>
            <pc:sldLayoutMk cId="931324333" sldId="2147483665"/>
          </pc:sldLayoutMkLst>
          <pc:spChg chg="add mod">
            <ac:chgData name="Sawsan Chalabi" userId="0204e927-3988-40fc-9df5-fff1b4ba0363" providerId="ADAL" clId="{7619A303-EB27-57BB-BFBE-5D6FE14692B7}" dt="2025-11-18T21:27:10.423" v="7"/>
            <ac:spMkLst>
              <pc:docMk/>
              <pc:sldMasterMk cId="2559663519" sldId="2147483662"/>
              <pc:sldLayoutMk cId="931324333" sldId="2147483665"/>
              <ac:spMk id="6" creationId="{C4AF3B4C-42D8-4DD1-795C-3ECB17829AFC}"/>
            </ac:spMkLst>
          </pc:spChg>
        </pc:sldLayoutChg>
      </pc:sldMasterChg>
    </pc:docChg>
  </pc:docChgLst>
  <pc:docChgLst>
    <pc:chgData name="Lauren Zarbo" userId="7a641d16-8d6a-4fc0-9b1b-20b3a3f5ec8b" providerId="ADAL" clId="{E62BDA1B-9813-473B-B898-DA5C12BDD9B7}"/>
    <pc:docChg chg="custSel delSld modSld">
      <pc:chgData name="Lauren Zarbo" userId="7a641d16-8d6a-4fc0-9b1b-20b3a3f5ec8b" providerId="ADAL" clId="{E62BDA1B-9813-473B-B898-DA5C12BDD9B7}" dt="2025-11-19T21:39:25.272" v="36" actId="255"/>
      <pc:docMkLst>
        <pc:docMk/>
      </pc:docMkLst>
      <pc:sldChg chg="delSp del mod">
        <pc:chgData name="Lauren Zarbo" userId="7a641d16-8d6a-4fc0-9b1b-20b3a3f5ec8b" providerId="ADAL" clId="{E62BDA1B-9813-473B-B898-DA5C12BDD9B7}" dt="2025-11-19T21:35:52.149" v="1" actId="2696"/>
        <pc:sldMkLst>
          <pc:docMk/>
          <pc:sldMk cId="981616972" sldId="256"/>
        </pc:sldMkLst>
        <pc:spChg chg="del">
          <ac:chgData name="Lauren Zarbo" userId="7a641d16-8d6a-4fc0-9b1b-20b3a3f5ec8b" providerId="ADAL" clId="{E62BDA1B-9813-473B-B898-DA5C12BDD9B7}" dt="2025-11-19T21:35:49.490" v="0" actId="478"/>
          <ac:spMkLst>
            <pc:docMk/>
            <pc:sldMk cId="981616972" sldId="256"/>
            <ac:spMk id="14" creationId="{CFDF1AE0-A4CA-392B-7AB2-2455CA9E2533}"/>
          </ac:spMkLst>
        </pc:spChg>
      </pc:sldChg>
      <pc:sldChg chg="del">
        <pc:chgData name="Lauren Zarbo" userId="7a641d16-8d6a-4fc0-9b1b-20b3a3f5ec8b" providerId="ADAL" clId="{E62BDA1B-9813-473B-B898-DA5C12BDD9B7}" dt="2025-11-19T21:35:55.247" v="2" actId="2696"/>
        <pc:sldMkLst>
          <pc:docMk/>
          <pc:sldMk cId="3721166185" sldId="257"/>
        </pc:sldMkLst>
      </pc:sldChg>
      <pc:sldChg chg="delSp modSp mod">
        <pc:chgData name="Lauren Zarbo" userId="7a641d16-8d6a-4fc0-9b1b-20b3a3f5ec8b" providerId="ADAL" clId="{E62BDA1B-9813-473B-B898-DA5C12BDD9B7}" dt="2025-11-19T21:39:25.272" v="36" actId="255"/>
        <pc:sldMkLst>
          <pc:docMk/>
          <pc:sldMk cId="799358524" sldId="258"/>
        </pc:sldMkLst>
        <pc:spChg chg="mod">
          <ac:chgData name="Lauren Zarbo" userId="7a641d16-8d6a-4fc0-9b1b-20b3a3f5ec8b" providerId="ADAL" clId="{E62BDA1B-9813-473B-B898-DA5C12BDD9B7}" dt="2025-11-19T21:36:20.327" v="6"/>
          <ac:spMkLst>
            <pc:docMk/>
            <pc:sldMk cId="799358524" sldId="258"/>
            <ac:spMk id="2" creationId="{1A8BC181-86FB-1129-D877-C7AEEE63DF15}"/>
          </ac:spMkLst>
        </pc:spChg>
        <pc:spChg chg="mod">
          <ac:chgData name="Lauren Zarbo" userId="7a641d16-8d6a-4fc0-9b1b-20b3a3f5ec8b" providerId="ADAL" clId="{E62BDA1B-9813-473B-B898-DA5C12BDD9B7}" dt="2025-11-19T21:36:25.265" v="7"/>
          <ac:spMkLst>
            <pc:docMk/>
            <pc:sldMk cId="799358524" sldId="258"/>
            <ac:spMk id="3" creationId="{787BD370-3F91-215C-0726-A073D0B4D6D4}"/>
          </ac:spMkLst>
        </pc:spChg>
        <pc:spChg chg="mod">
          <ac:chgData name="Lauren Zarbo" userId="7a641d16-8d6a-4fc0-9b1b-20b3a3f5ec8b" providerId="ADAL" clId="{E62BDA1B-9813-473B-B898-DA5C12BDD9B7}" dt="2025-11-19T21:36:43.015" v="11"/>
          <ac:spMkLst>
            <pc:docMk/>
            <pc:sldMk cId="799358524" sldId="258"/>
            <ac:spMk id="4" creationId="{3982992B-071F-3D16-D5FA-FD304399338C}"/>
          </ac:spMkLst>
        </pc:spChg>
        <pc:spChg chg="mod">
          <ac:chgData name="Lauren Zarbo" userId="7a641d16-8d6a-4fc0-9b1b-20b3a3f5ec8b" providerId="ADAL" clId="{E62BDA1B-9813-473B-B898-DA5C12BDD9B7}" dt="2025-11-19T21:36:37.081" v="10"/>
          <ac:spMkLst>
            <pc:docMk/>
            <pc:sldMk cId="799358524" sldId="258"/>
            <ac:spMk id="5" creationId="{2DD9872D-BDA0-7D20-BFFC-37609C3EA2C3}"/>
          </ac:spMkLst>
        </pc:spChg>
        <pc:spChg chg="mod">
          <ac:chgData name="Lauren Zarbo" userId="7a641d16-8d6a-4fc0-9b1b-20b3a3f5ec8b" providerId="ADAL" clId="{E62BDA1B-9813-473B-B898-DA5C12BDD9B7}" dt="2025-11-19T21:38:56.942" v="31" actId="14100"/>
          <ac:spMkLst>
            <pc:docMk/>
            <pc:sldMk cId="799358524" sldId="258"/>
            <ac:spMk id="6" creationId="{73BE8666-EE63-8D9D-885E-05755753AAAE}"/>
          </ac:spMkLst>
        </pc:spChg>
        <pc:spChg chg="mod">
          <ac:chgData name="Lauren Zarbo" userId="7a641d16-8d6a-4fc0-9b1b-20b3a3f5ec8b" providerId="ADAL" clId="{E62BDA1B-9813-473B-B898-DA5C12BDD9B7}" dt="2025-11-19T21:39:13.415" v="34" actId="1076"/>
          <ac:spMkLst>
            <pc:docMk/>
            <pc:sldMk cId="799358524" sldId="258"/>
            <ac:spMk id="7" creationId="{8DC6104A-6403-C0E8-1057-6A7E1DE55827}"/>
          </ac:spMkLst>
        </pc:spChg>
        <pc:spChg chg="mod">
          <ac:chgData name="Lauren Zarbo" userId="7a641d16-8d6a-4fc0-9b1b-20b3a3f5ec8b" providerId="ADAL" clId="{E62BDA1B-9813-473B-B898-DA5C12BDD9B7}" dt="2025-11-19T21:39:03.323" v="32" actId="255"/>
          <ac:spMkLst>
            <pc:docMk/>
            <pc:sldMk cId="799358524" sldId="258"/>
            <ac:spMk id="8" creationId="{5C11B403-FE2C-F200-74F1-E07279705979}"/>
          </ac:spMkLst>
        </pc:spChg>
        <pc:spChg chg="mod">
          <ac:chgData name="Lauren Zarbo" userId="7a641d16-8d6a-4fc0-9b1b-20b3a3f5ec8b" providerId="ADAL" clId="{E62BDA1B-9813-473B-B898-DA5C12BDD9B7}" dt="2025-11-19T21:39:25.272" v="36" actId="255"/>
          <ac:spMkLst>
            <pc:docMk/>
            <pc:sldMk cId="799358524" sldId="258"/>
            <ac:spMk id="9" creationId="{7AFEC76A-EEF5-4230-8CC6-C3555F8D89C4}"/>
          </ac:spMkLst>
        </pc:spChg>
        <pc:spChg chg="del">
          <ac:chgData name="Lauren Zarbo" userId="7a641d16-8d6a-4fc0-9b1b-20b3a3f5ec8b" providerId="ADAL" clId="{E62BDA1B-9813-473B-B898-DA5C12BDD9B7}" dt="2025-11-19T21:35:58.128" v="3" actId="478"/>
          <ac:spMkLst>
            <pc:docMk/>
            <pc:sldMk cId="799358524" sldId="258"/>
            <ac:spMk id="10" creationId="{3807369E-31B5-CD4D-C6A3-C552E4304D78}"/>
          </ac:spMkLst>
        </pc:spChg>
      </pc:sldChg>
      <pc:sldChg chg="delSp modSp mod">
        <pc:chgData name="Lauren Zarbo" userId="7a641d16-8d6a-4fc0-9b1b-20b3a3f5ec8b" providerId="ADAL" clId="{E62BDA1B-9813-473B-B898-DA5C12BDD9B7}" dt="2025-11-19T21:38:34.042" v="28" actId="1076"/>
        <pc:sldMkLst>
          <pc:docMk/>
          <pc:sldMk cId="1973780677" sldId="259"/>
        </pc:sldMkLst>
        <pc:spChg chg="mod">
          <ac:chgData name="Lauren Zarbo" userId="7a641d16-8d6a-4fc0-9b1b-20b3a3f5ec8b" providerId="ADAL" clId="{E62BDA1B-9813-473B-B898-DA5C12BDD9B7}" dt="2025-11-19T21:36:17.445" v="5"/>
          <ac:spMkLst>
            <pc:docMk/>
            <pc:sldMk cId="1973780677" sldId="259"/>
            <ac:spMk id="2" creationId="{6EF99711-2CAF-0617-B5D6-36F1C0F6DA38}"/>
          </ac:spMkLst>
        </pc:spChg>
        <pc:spChg chg="mod">
          <ac:chgData name="Lauren Zarbo" userId="7a641d16-8d6a-4fc0-9b1b-20b3a3f5ec8b" providerId="ADAL" clId="{E62BDA1B-9813-473B-B898-DA5C12BDD9B7}" dt="2025-11-19T21:36:27.772" v="8"/>
          <ac:spMkLst>
            <pc:docMk/>
            <pc:sldMk cId="1973780677" sldId="259"/>
            <ac:spMk id="3" creationId="{7424DFEA-385C-7C0F-C281-CF026C205DA0}"/>
          </ac:spMkLst>
        </pc:spChg>
        <pc:spChg chg="mod">
          <ac:chgData name="Lauren Zarbo" userId="7a641d16-8d6a-4fc0-9b1b-20b3a3f5ec8b" providerId="ADAL" clId="{E62BDA1B-9813-473B-B898-DA5C12BDD9B7}" dt="2025-11-19T21:38:00.759" v="23" actId="14100"/>
          <ac:spMkLst>
            <pc:docMk/>
            <pc:sldMk cId="1973780677" sldId="259"/>
            <ac:spMk id="4" creationId="{6450D6C9-F76C-A2DC-D760-7D231B47F020}"/>
          </ac:spMkLst>
        </pc:spChg>
        <pc:spChg chg="mod">
          <ac:chgData name="Lauren Zarbo" userId="7a641d16-8d6a-4fc0-9b1b-20b3a3f5ec8b" providerId="ADAL" clId="{E62BDA1B-9813-473B-B898-DA5C12BDD9B7}" dt="2025-11-19T21:38:34.042" v="28" actId="1076"/>
          <ac:spMkLst>
            <pc:docMk/>
            <pc:sldMk cId="1973780677" sldId="259"/>
            <ac:spMk id="5" creationId="{FBBC2956-E24F-38CA-E91C-27F66BA2D877}"/>
          </ac:spMkLst>
        </pc:spChg>
        <pc:spChg chg="mod">
          <ac:chgData name="Lauren Zarbo" userId="7a641d16-8d6a-4fc0-9b1b-20b3a3f5ec8b" providerId="ADAL" clId="{E62BDA1B-9813-473B-B898-DA5C12BDD9B7}" dt="2025-11-19T21:36:45.885" v="12"/>
          <ac:spMkLst>
            <pc:docMk/>
            <pc:sldMk cId="1973780677" sldId="259"/>
            <ac:spMk id="6" creationId="{6E5C5F3F-55ED-24AA-C24B-2D021B1FFDAA}"/>
          </ac:spMkLst>
        </pc:spChg>
        <pc:spChg chg="mod">
          <ac:chgData name="Lauren Zarbo" userId="7a641d16-8d6a-4fc0-9b1b-20b3a3f5ec8b" providerId="ADAL" clId="{E62BDA1B-9813-473B-B898-DA5C12BDD9B7}" dt="2025-11-19T21:36:32.869" v="9"/>
          <ac:spMkLst>
            <pc:docMk/>
            <pc:sldMk cId="1973780677" sldId="259"/>
            <ac:spMk id="7" creationId="{1E3EB122-A34F-7DB6-5F50-AE8BCD3206D0}"/>
          </ac:spMkLst>
        </pc:spChg>
        <pc:spChg chg="mod">
          <ac:chgData name="Lauren Zarbo" userId="7a641d16-8d6a-4fc0-9b1b-20b3a3f5ec8b" providerId="ADAL" clId="{E62BDA1B-9813-473B-B898-DA5C12BDD9B7}" dt="2025-11-19T21:38:12.634" v="24" actId="255"/>
          <ac:spMkLst>
            <pc:docMk/>
            <pc:sldMk cId="1973780677" sldId="259"/>
            <ac:spMk id="8" creationId="{0A31B255-64AE-961F-8135-AD28989460AA}"/>
          </ac:spMkLst>
        </pc:spChg>
        <pc:spChg chg="mod">
          <ac:chgData name="Lauren Zarbo" userId="7a641d16-8d6a-4fc0-9b1b-20b3a3f5ec8b" providerId="ADAL" clId="{E62BDA1B-9813-473B-B898-DA5C12BDD9B7}" dt="2025-11-19T21:38:30.888" v="27" actId="1076"/>
          <ac:spMkLst>
            <pc:docMk/>
            <pc:sldMk cId="1973780677" sldId="259"/>
            <ac:spMk id="9" creationId="{5A5E6BEE-DC52-9039-9FBB-D19DFC524676}"/>
          </ac:spMkLst>
        </pc:spChg>
        <pc:spChg chg="del">
          <ac:chgData name="Lauren Zarbo" userId="7a641d16-8d6a-4fc0-9b1b-20b3a3f5ec8b" providerId="ADAL" clId="{E62BDA1B-9813-473B-B898-DA5C12BDD9B7}" dt="2025-11-19T21:36:01.890" v="4" actId="478"/>
          <ac:spMkLst>
            <pc:docMk/>
            <pc:sldMk cId="1973780677" sldId="259"/>
            <ac:spMk id="10" creationId="{C2066C2E-A474-AB66-A6E8-F885B9F2557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8638DAE-EFBD-558A-EBAE-F2AEF817FB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851" y="598912"/>
            <a:ext cx="5335665" cy="31000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60AD2619-C1AD-6018-ADF1-E0D2164DE2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853" y="941848"/>
            <a:ext cx="5335666" cy="4301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32C25FD-CEFA-CECB-F74D-8156190702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853" y="1541945"/>
            <a:ext cx="5335663" cy="2757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97E98B73-A995-9953-1451-E17CBAC527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852" y="1836067"/>
            <a:ext cx="5335669" cy="275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61EE140A-3235-894F-625F-52A5CC142D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852" y="2223361"/>
            <a:ext cx="5335669" cy="2221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B3D936B8-D630-C06A-3B95-889435B936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850" y="2447512"/>
            <a:ext cx="5335669" cy="2221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9E2F62A-EE1D-A75A-3EF4-40818CFA5D7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74205" y="234337"/>
            <a:ext cx="5086130" cy="222128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000" b="1" i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2925841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8638DAE-EFBD-558A-EBAE-F2AEF817FB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851" y="598912"/>
            <a:ext cx="5335665" cy="31000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60AD2619-C1AD-6018-ADF1-E0D2164DE2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853" y="941848"/>
            <a:ext cx="5335666" cy="4301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32C25FD-CEFA-CECB-F74D-8156190702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853" y="1541945"/>
            <a:ext cx="2469237" cy="2757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97E98B73-A995-9953-1451-E17CBAC527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853" y="1836067"/>
            <a:ext cx="2469240" cy="275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61EE140A-3235-894F-625F-52A5CC142D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852" y="2223361"/>
            <a:ext cx="5335669" cy="2221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B3D936B8-D630-C06A-3B95-889435B936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850" y="2447512"/>
            <a:ext cx="5335669" cy="2221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94D93FA-DBF6-079B-2B37-C803A38963F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28884" y="1541945"/>
            <a:ext cx="2469237" cy="2757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7E632574-8C9B-3D83-1284-E0B9BC0939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28884" y="1836067"/>
            <a:ext cx="2469240" cy="275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63EC96D-AE53-1564-C787-6AEED036E16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74205" y="234337"/>
            <a:ext cx="5086130" cy="222128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000" b="1" i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1914868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8638DAE-EFBD-558A-EBAE-F2AEF817FB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851" y="598912"/>
            <a:ext cx="5335665" cy="31000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60AD2619-C1AD-6018-ADF1-E0D2164DE2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853" y="941848"/>
            <a:ext cx="5335666" cy="4301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32C25FD-CEFA-CECB-F74D-8156190702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853" y="1541945"/>
            <a:ext cx="5335663" cy="2757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97E98B73-A995-9953-1451-E17CBAC527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852" y="1836067"/>
            <a:ext cx="5335669" cy="275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61EE140A-3235-894F-625F-52A5CC142D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852" y="2223361"/>
            <a:ext cx="5335669" cy="2221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B3D936B8-D630-C06A-3B95-889435B936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850" y="2447512"/>
            <a:ext cx="5335669" cy="2221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2D27516-EE94-6628-0E7A-FD8BCF8340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7775" y="234337"/>
            <a:ext cx="5086130" cy="222128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000" b="1" i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3370917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8638DAE-EFBD-558A-EBAE-F2AEF817FB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851" y="598912"/>
            <a:ext cx="5335665" cy="31000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60AD2619-C1AD-6018-ADF1-E0D2164DE2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853" y="941848"/>
            <a:ext cx="5335666" cy="4301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61EE140A-3235-894F-625F-52A5CC142D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852" y="2223361"/>
            <a:ext cx="5335669" cy="2221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B3D936B8-D630-C06A-3B95-889435B936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850" y="2447512"/>
            <a:ext cx="5335669" cy="2221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532ECC5-E862-DE60-986A-2567964929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853" y="1541945"/>
            <a:ext cx="2469237" cy="2757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059F48BF-8EDD-0BA1-219A-C94D29D736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853" y="1836067"/>
            <a:ext cx="2469240" cy="275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5F188C6-9C7E-542A-6132-82A18E456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28884" y="1541945"/>
            <a:ext cx="2469237" cy="2757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98FE4BFB-B9CB-1052-65AC-8D4172B6B0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28884" y="1836067"/>
            <a:ext cx="2469240" cy="275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4AF3B4C-42D8-4DD1-795C-3ECB17829A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7775" y="234337"/>
            <a:ext cx="5086130" cy="222128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000" b="1" i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931324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60D9D26-0151-6871-8797-5894EC9066BF}"/>
              </a:ext>
            </a:extLst>
          </p:cNvPr>
          <p:cNvSpPr/>
          <p:nvPr userDrawn="1"/>
        </p:nvSpPr>
        <p:spPr>
          <a:xfrm>
            <a:off x="-1" y="3007243"/>
            <a:ext cx="7616825" cy="805932"/>
          </a:xfrm>
          <a:prstGeom prst="rect">
            <a:avLst/>
          </a:prstGeom>
          <a:solidFill>
            <a:srgbClr val="F3D1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DCB2C5-7262-04D9-2CB5-F6795489492F}"/>
              </a:ext>
            </a:extLst>
          </p:cNvPr>
          <p:cNvSpPr/>
          <p:nvPr userDrawn="1"/>
        </p:nvSpPr>
        <p:spPr>
          <a:xfrm>
            <a:off x="-1" y="0"/>
            <a:ext cx="7616825" cy="457198"/>
          </a:xfrm>
          <a:prstGeom prst="rect">
            <a:avLst/>
          </a:prstGeom>
          <a:solidFill>
            <a:srgbClr val="F3D1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919907-6A51-CEB0-B18C-A04B152694E5}"/>
              </a:ext>
            </a:extLst>
          </p:cNvPr>
          <p:cNvSpPr txBox="1"/>
          <p:nvPr userDrawn="1"/>
        </p:nvSpPr>
        <p:spPr>
          <a:xfrm>
            <a:off x="243277" y="195157"/>
            <a:ext cx="16871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kern="1200" spc="200" baseline="0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SPRING 2026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D563938-0D79-1A1B-192A-DFE1AB73932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3618" b="3618"/>
          <a:stretch/>
        </p:blipFill>
        <p:spPr>
          <a:xfrm>
            <a:off x="66904" y="3012689"/>
            <a:ext cx="1343145" cy="78985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D3A587D-09F6-E715-68AE-D3416CD1074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713901" y="3121908"/>
            <a:ext cx="584775" cy="584775"/>
          </a:xfrm>
          <a:prstGeom prst="rect">
            <a:avLst/>
          </a:prstGeom>
          <a:ln>
            <a:solidFill>
              <a:srgbClr val="173D66"/>
            </a:solidFill>
          </a:ln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42B26C6-BBE2-7466-41C8-9BC39BB0664F}"/>
              </a:ext>
            </a:extLst>
          </p:cNvPr>
          <p:cNvCxnSpPr>
            <a:cxnSpLocks/>
          </p:cNvCxnSpPr>
          <p:nvPr userDrawn="1"/>
        </p:nvCxnSpPr>
        <p:spPr>
          <a:xfrm>
            <a:off x="1561169" y="3075708"/>
            <a:ext cx="0" cy="66814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3C3020C8-0570-9603-92AE-CE40111709AB}"/>
              </a:ext>
            </a:extLst>
          </p:cNvPr>
          <p:cNvSpPr txBox="1"/>
          <p:nvPr userDrawn="1"/>
        </p:nvSpPr>
        <p:spPr>
          <a:xfrm>
            <a:off x="2298676" y="3102489"/>
            <a:ext cx="2762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865"/>
              </a:spcBef>
            </a:pPr>
            <a:r>
              <a:rPr lang="en-US" sz="1800" b="1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REGISTER NOW!</a:t>
            </a:r>
            <a:endParaRPr lang="en-US" sz="1800" dirty="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400" b="1" dirty="0" err="1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nacacattend.org</a:t>
            </a:r>
            <a:r>
              <a:rPr lang="en-US" sz="1400" b="1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/fairs</a:t>
            </a:r>
            <a:endParaRPr lang="en-US" sz="1400" dirty="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10B41F6-3F4E-AAA6-ED93-49D4A57A4370}"/>
              </a:ext>
            </a:extLst>
          </p:cNvPr>
          <p:cNvGrpSpPr/>
          <p:nvPr userDrawn="1"/>
        </p:nvGrpSpPr>
        <p:grpSpPr>
          <a:xfrm>
            <a:off x="1" y="-790"/>
            <a:ext cx="457408" cy="457199"/>
            <a:chOff x="0" y="32818"/>
            <a:chExt cx="806506" cy="806506"/>
          </a:xfrm>
          <a:solidFill>
            <a:srgbClr val="74AE58"/>
          </a:solidFill>
        </p:grpSpPr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D942A2E3-EA9E-299D-EBC8-B6A63FF89110}"/>
                </a:ext>
              </a:extLst>
            </p:cNvPr>
            <p:cNvSpPr/>
            <p:nvPr userDrawn="1"/>
          </p:nvSpPr>
          <p:spPr>
            <a:xfrm rot="5400000">
              <a:off x="0" y="32818"/>
              <a:ext cx="806506" cy="806506"/>
            </a:xfrm>
            <a:prstGeom prst="rtTriangle">
              <a:avLst/>
            </a:prstGeom>
            <a:solidFill>
              <a:srgbClr val="173D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91C5312D-69F4-996F-2E84-5D09303C8AA3}"/>
                </a:ext>
              </a:extLst>
            </p:cNvPr>
            <p:cNvSpPr/>
            <p:nvPr userDrawn="1"/>
          </p:nvSpPr>
          <p:spPr>
            <a:xfrm rot="5400000">
              <a:off x="0" y="33244"/>
              <a:ext cx="702202" cy="7022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927B6F13-7FDE-242C-E597-CFF7957D8FE2}"/>
              </a:ext>
            </a:extLst>
          </p:cNvPr>
          <p:cNvSpPr/>
          <p:nvPr userDrawn="1"/>
        </p:nvSpPr>
        <p:spPr>
          <a:xfrm rot="16200000">
            <a:off x="5799529" y="2001740"/>
            <a:ext cx="1816880" cy="1817711"/>
          </a:xfrm>
          <a:prstGeom prst="rtTriangl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3" name="Picture 2" descr="Pencils and graduation caps flying in the air&#10;&#10;AI-generated content may be incorrect.">
            <a:extLst>
              <a:ext uri="{FF2B5EF4-FFF2-40B4-BE49-F238E27FC236}">
                <a16:creationId xmlns:a16="http://schemas.microsoft.com/office/drawing/2014/main" id="{4BE74CE5-025C-FF91-2908-D5BEA793526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844084" y="2076893"/>
            <a:ext cx="1772739" cy="173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938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</p:sldLayoutIdLst>
  <p:txStyles>
    <p:titleStyle>
      <a:lvl1pPr algn="l" defTabSz="508406" rtl="0" eaLnBrk="1" latinLnBrk="0" hangingPunct="1">
        <a:lnSpc>
          <a:spcPct val="90000"/>
        </a:lnSpc>
        <a:spcBef>
          <a:spcPct val="0"/>
        </a:spcBef>
        <a:buNone/>
        <a:defRPr sz="24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7102" indent="-127102" algn="l" defTabSz="508406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1557" kern="1200">
          <a:solidFill>
            <a:schemeClr val="tx1"/>
          </a:solidFill>
          <a:latin typeface="+mn-lt"/>
          <a:ea typeface="+mn-ea"/>
          <a:cs typeface="+mn-cs"/>
        </a:defRPr>
      </a:lvl1pPr>
      <a:lvl2pPr marL="381305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334" kern="1200">
          <a:solidFill>
            <a:schemeClr val="tx1"/>
          </a:solidFill>
          <a:latin typeface="+mn-lt"/>
          <a:ea typeface="+mn-ea"/>
          <a:cs typeface="+mn-cs"/>
        </a:defRPr>
      </a:lvl2pPr>
      <a:lvl3pPr marL="635508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112" kern="1200">
          <a:solidFill>
            <a:schemeClr val="tx1"/>
          </a:solidFill>
          <a:latin typeface="+mn-lt"/>
          <a:ea typeface="+mn-ea"/>
          <a:cs typeface="+mn-cs"/>
        </a:defRPr>
      </a:lvl3pPr>
      <a:lvl4pPr marL="889711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4pPr>
      <a:lvl5pPr marL="1143914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5pPr>
      <a:lvl6pPr marL="1398118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6pPr>
      <a:lvl7pPr marL="1652321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7pPr>
      <a:lvl8pPr marL="1906524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8pPr>
      <a:lvl9pPr marL="2160727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1pPr>
      <a:lvl2pPr marL="254203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2pPr>
      <a:lvl3pPr marL="50840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3pPr>
      <a:lvl4pPr marL="762610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4pPr>
      <a:lvl5pPr marL="1016813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5pPr>
      <a:lvl6pPr marL="127101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6pPr>
      <a:lvl7pPr marL="1525219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7pPr>
      <a:lvl8pPr marL="1779422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8pPr>
      <a:lvl9pPr marL="203362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DCDE932-DB07-87E9-630A-DB3032645EBC}"/>
              </a:ext>
            </a:extLst>
          </p:cNvPr>
          <p:cNvSpPr/>
          <p:nvPr userDrawn="1"/>
        </p:nvSpPr>
        <p:spPr>
          <a:xfrm>
            <a:off x="-1" y="3007243"/>
            <a:ext cx="7616825" cy="805932"/>
          </a:xfrm>
          <a:prstGeom prst="rect">
            <a:avLst/>
          </a:prstGeom>
          <a:solidFill>
            <a:srgbClr val="F3D1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B62BEC-8B93-C9B9-A9BE-B35571037D43}"/>
              </a:ext>
            </a:extLst>
          </p:cNvPr>
          <p:cNvSpPr/>
          <p:nvPr userDrawn="1"/>
        </p:nvSpPr>
        <p:spPr>
          <a:xfrm>
            <a:off x="-1" y="0"/>
            <a:ext cx="7616825" cy="457198"/>
          </a:xfrm>
          <a:prstGeom prst="rect">
            <a:avLst/>
          </a:prstGeom>
          <a:solidFill>
            <a:srgbClr val="F3D1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9249C5-7D41-150E-03C3-90097D532224}"/>
              </a:ext>
            </a:extLst>
          </p:cNvPr>
          <p:cNvSpPr txBox="1"/>
          <p:nvPr userDrawn="1"/>
        </p:nvSpPr>
        <p:spPr>
          <a:xfrm>
            <a:off x="243277" y="195157"/>
            <a:ext cx="16871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kern="1200" spc="200" baseline="0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SPRING 2026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3811E02-3FD8-0001-E72C-1C1D8FB6361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3618" b="3618"/>
          <a:stretch/>
        </p:blipFill>
        <p:spPr>
          <a:xfrm>
            <a:off x="66904" y="3012689"/>
            <a:ext cx="1343145" cy="78985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6875105-D1AA-EE52-5C5C-CCAC6E4E327B}"/>
              </a:ext>
            </a:extLst>
          </p:cNvPr>
          <p:cNvCxnSpPr>
            <a:cxnSpLocks/>
          </p:cNvCxnSpPr>
          <p:nvPr userDrawn="1"/>
        </p:nvCxnSpPr>
        <p:spPr>
          <a:xfrm>
            <a:off x="1561169" y="3075708"/>
            <a:ext cx="0" cy="66814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81D7867-9AF0-9705-F9FF-3C3AFAC4DB04}"/>
              </a:ext>
            </a:extLst>
          </p:cNvPr>
          <p:cNvGrpSpPr/>
          <p:nvPr userDrawn="1"/>
        </p:nvGrpSpPr>
        <p:grpSpPr>
          <a:xfrm>
            <a:off x="1" y="-790"/>
            <a:ext cx="457408" cy="457199"/>
            <a:chOff x="0" y="32818"/>
            <a:chExt cx="806506" cy="806506"/>
          </a:xfrm>
          <a:solidFill>
            <a:srgbClr val="74AE58"/>
          </a:solidFill>
        </p:grpSpPr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37536BE6-1DAD-253C-375F-163DB5FA2B4D}"/>
                </a:ext>
              </a:extLst>
            </p:cNvPr>
            <p:cNvSpPr/>
            <p:nvPr userDrawn="1"/>
          </p:nvSpPr>
          <p:spPr>
            <a:xfrm rot="5400000">
              <a:off x="0" y="32818"/>
              <a:ext cx="806506" cy="806506"/>
            </a:xfrm>
            <a:prstGeom prst="rtTriangle">
              <a:avLst/>
            </a:prstGeom>
            <a:solidFill>
              <a:srgbClr val="173D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8D2AE85B-CBE6-AC05-2CD6-F19C3C030658}"/>
                </a:ext>
              </a:extLst>
            </p:cNvPr>
            <p:cNvSpPr/>
            <p:nvPr userDrawn="1"/>
          </p:nvSpPr>
          <p:spPr>
            <a:xfrm rot="5400000">
              <a:off x="0" y="33244"/>
              <a:ext cx="702202" cy="7022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E0D5F468-B683-C2DD-8EE1-01C2724316E9}"/>
              </a:ext>
            </a:extLst>
          </p:cNvPr>
          <p:cNvSpPr/>
          <p:nvPr userDrawn="1"/>
        </p:nvSpPr>
        <p:spPr>
          <a:xfrm rot="16200000">
            <a:off x="5799529" y="2001740"/>
            <a:ext cx="1816880" cy="1817711"/>
          </a:xfrm>
          <a:prstGeom prst="rtTriangl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21" name="Picture 20" descr="Pencils and graduation caps flying in the air&#10;&#10;AI-generated content may be incorrect.">
            <a:extLst>
              <a:ext uri="{FF2B5EF4-FFF2-40B4-BE49-F238E27FC236}">
                <a16:creationId xmlns:a16="http://schemas.microsoft.com/office/drawing/2014/main" id="{F9794D72-54AA-6335-EA7B-23B7E3CC19C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844084" y="2076893"/>
            <a:ext cx="1772739" cy="1736282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F2994E74-034C-80B6-0C8C-F9BEBFC15126}"/>
              </a:ext>
            </a:extLst>
          </p:cNvPr>
          <p:cNvSpPr/>
          <p:nvPr userDrawn="1"/>
        </p:nvSpPr>
        <p:spPr>
          <a:xfrm>
            <a:off x="6185346" y="95693"/>
            <a:ext cx="1095154" cy="1095154"/>
          </a:xfrm>
          <a:prstGeom prst="ellips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F3D1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SAVE</a:t>
            </a:r>
            <a:br>
              <a:rPr lang="en-US" sz="1800" b="1" dirty="0">
                <a:solidFill>
                  <a:srgbClr val="F3D13E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1" dirty="0">
                <a:solidFill>
                  <a:srgbClr val="F3D1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DATE!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391CFE-35FA-0A1E-EF66-D907D362603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1713901" y="3121908"/>
            <a:ext cx="584775" cy="584775"/>
          </a:xfrm>
          <a:prstGeom prst="rect">
            <a:avLst/>
          </a:prstGeom>
          <a:ln>
            <a:solidFill>
              <a:srgbClr val="173D66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905FD8-79F1-00CC-F699-992E823758AE}"/>
              </a:ext>
            </a:extLst>
          </p:cNvPr>
          <p:cNvSpPr txBox="1"/>
          <p:nvPr userDrawn="1"/>
        </p:nvSpPr>
        <p:spPr>
          <a:xfrm>
            <a:off x="2298676" y="3102489"/>
            <a:ext cx="2762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865"/>
              </a:spcBef>
            </a:pPr>
            <a:r>
              <a:rPr lang="en-US" sz="1800" b="1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LEARN MORE</a:t>
            </a:r>
            <a:endParaRPr lang="en-US" sz="1800" dirty="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400" b="1" dirty="0" err="1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nacacattend.org</a:t>
            </a:r>
            <a:r>
              <a:rPr lang="en-US" sz="1400" b="1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/fairs</a:t>
            </a:r>
            <a:endParaRPr lang="en-US" sz="1400" dirty="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66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</p:sldLayoutIdLst>
  <p:txStyles>
    <p:titleStyle>
      <a:lvl1pPr algn="l" defTabSz="508406" rtl="0" eaLnBrk="1" latinLnBrk="0" hangingPunct="1">
        <a:lnSpc>
          <a:spcPct val="90000"/>
        </a:lnSpc>
        <a:spcBef>
          <a:spcPct val="0"/>
        </a:spcBef>
        <a:buNone/>
        <a:defRPr sz="24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7102" indent="-127102" algn="l" defTabSz="508406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1557" kern="1200">
          <a:solidFill>
            <a:schemeClr val="tx1"/>
          </a:solidFill>
          <a:latin typeface="+mn-lt"/>
          <a:ea typeface="+mn-ea"/>
          <a:cs typeface="+mn-cs"/>
        </a:defRPr>
      </a:lvl1pPr>
      <a:lvl2pPr marL="381305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334" kern="1200">
          <a:solidFill>
            <a:schemeClr val="tx1"/>
          </a:solidFill>
          <a:latin typeface="+mn-lt"/>
          <a:ea typeface="+mn-ea"/>
          <a:cs typeface="+mn-cs"/>
        </a:defRPr>
      </a:lvl2pPr>
      <a:lvl3pPr marL="635508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112" kern="1200">
          <a:solidFill>
            <a:schemeClr val="tx1"/>
          </a:solidFill>
          <a:latin typeface="+mn-lt"/>
          <a:ea typeface="+mn-ea"/>
          <a:cs typeface="+mn-cs"/>
        </a:defRPr>
      </a:lvl3pPr>
      <a:lvl4pPr marL="889711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4pPr>
      <a:lvl5pPr marL="1143914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5pPr>
      <a:lvl6pPr marL="1398118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6pPr>
      <a:lvl7pPr marL="1652321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7pPr>
      <a:lvl8pPr marL="1906524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8pPr>
      <a:lvl9pPr marL="2160727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1pPr>
      <a:lvl2pPr marL="254203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2pPr>
      <a:lvl3pPr marL="50840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3pPr>
      <a:lvl4pPr marL="762610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4pPr>
      <a:lvl5pPr marL="1016813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5pPr>
      <a:lvl6pPr marL="127101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6pPr>
      <a:lvl7pPr marL="1525219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7pPr>
      <a:lvl8pPr marL="1779422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8pPr>
      <a:lvl9pPr marL="203362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99711-2CAF-0617-B5D6-36F1C0F6D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NACAC National College Fair –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24DFEA-385C-7C0F-C281-CF026C205D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BUFFALO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50D6C9-F76C-A2DC-D760-7D231B47F0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0853" y="1541945"/>
            <a:ext cx="2581596" cy="275713"/>
          </a:xfrm>
        </p:spPr>
        <p:txBody>
          <a:bodyPr/>
          <a:lstStyle/>
          <a:p>
            <a:r>
              <a:rPr lang="en-US" sz="1600" dirty="0"/>
              <a:t>Wednesday, March 18, 2026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BC2956-E24F-38CA-E91C-27F66BA2D8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7031" y="1777695"/>
            <a:ext cx="2469240" cy="275712"/>
          </a:xfrm>
        </p:spPr>
        <p:txBody>
          <a:bodyPr/>
          <a:lstStyle/>
          <a:p>
            <a:r>
              <a:rPr lang="en-US" sz="1400" dirty="0"/>
              <a:t>9:00 a.m. – 12:00 p.m. and 6:00 p.m. -  8:00 p.m.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E5C5F3F-55ED-24AA-C24B-2D021B1FFD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Buffalo Convention Center 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E3EB122-A34F-7DB6-5F50-AE8BCD3206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Buffalo, NY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31B255-64AE-961F-8135-AD28989460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1600" dirty="0"/>
              <a:t>Thursday, March 19, 2026 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A5E6BEE-DC52-9039-9FBB-D19DFC52467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75117" y="1808782"/>
            <a:ext cx="2469240" cy="275712"/>
          </a:xfrm>
        </p:spPr>
        <p:txBody>
          <a:bodyPr/>
          <a:lstStyle/>
          <a:p>
            <a:r>
              <a:rPr lang="en-US" sz="1400" dirty="0"/>
              <a:t>9:00 a.m. – 12:00 p.m.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780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BC181-86FB-1129-D877-C7AEEE63D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NACAC National College Fair –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7BD370-3F91-215C-0726-A073D0B4D6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BUFFALO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82992B-071F-3D16-D5FA-FD30439933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Buffalo Convention Center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D9872D-BDA0-7D20-BFFC-37609C3EA2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Buffalo, NY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3BE8666-EE63-8D9D-885E-05755753AA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0853" y="1541945"/>
            <a:ext cx="3090167" cy="275713"/>
          </a:xfrm>
        </p:spPr>
        <p:txBody>
          <a:bodyPr/>
          <a:lstStyle/>
          <a:p>
            <a:r>
              <a:rPr lang="en-US" sz="1600" dirty="0"/>
              <a:t>Wednesday, March 18, 2026 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DC6104A-6403-C0E8-1057-6A7E1DE558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0850" y="1808782"/>
            <a:ext cx="2469240" cy="275712"/>
          </a:xfrm>
        </p:spPr>
        <p:txBody>
          <a:bodyPr/>
          <a:lstStyle/>
          <a:p>
            <a:r>
              <a:rPr lang="en-US" sz="1400" dirty="0"/>
              <a:t>9:00 a.m. – 12:00 p.m. and 6:00 p.m. -  8:00 p.m.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C11B403-FE2C-F200-74F1-E0727970597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1600" dirty="0"/>
              <a:t>Thursday, March 19, 2026 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AFEC76A-EEF5-4230-8CC6-C3555F8D89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8884" y="1797640"/>
            <a:ext cx="2469240" cy="275712"/>
          </a:xfrm>
        </p:spPr>
        <p:txBody>
          <a:bodyPr/>
          <a:lstStyle/>
          <a:p>
            <a:r>
              <a:rPr lang="en-US" sz="1400" dirty="0"/>
              <a:t>9:00 a.m. – 12:00 p.m.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358524"/>
      </p:ext>
    </p:extLst>
  </p:cSld>
  <p:clrMapOvr>
    <a:masterClrMapping/>
  </p:clrMapOvr>
</p:sld>
</file>

<file path=ppt/theme/theme1.xml><?xml version="1.0" encoding="utf-8"?>
<a:theme xmlns:a="http://schemas.openxmlformats.org/drawingml/2006/main" name="Register Now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ave The Dat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4FD652A05F1A4DB672B86E45C994E5" ma:contentTypeVersion="24" ma:contentTypeDescription="Create a new document." ma:contentTypeScope="" ma:versionID="53f15b1b7b086e4269fb6bd1b2f6ef1a">
  <xsd:schema xmlns:xsd="http://www.w3.org/2001/XMLSchema" xmlns:xs="http://www.w3.org/2001/XMLSchema" xmlns:p="http://schemas.microsoft.com/office/2006/metadata/properties" xmlns:ns1="http://schemas.microsoft.com/sharepoint/v3" xmlns:ns2="642a7539-cd03-41ae-ba23-3d22cba0de9a" xmlns:ns3="1c0a18f7-8817-4371-9462-a1c645f3c01f" xmlns:ns4="83078bc0-924e-476d-947b-2c09158c7783" targetNamespace="http://schemas.microsoft.com/office/2006/metadata/properties" ma:root="true" ma:fieldsID="815e866173de9a5cc30858b2601dd82e" ns1:_="" ns2:_="" ns3:_="" ns4:_="">
    <xsd:import namespace="http://schemas.microsoft.com/sharepoint/v3"/>
    <xsd:import namespace="642a7539-cd03-41ae-ba23-3d22cba0de9a"/>
    <xsd:import namespace="1c0a18f7-8817-4371-9462-a1c645f3c01f"/>
    <xsd:import namespace="83078bc0-924e-476d-947b-2c09158c7783"/>
    <xsd:element name="properties">
      <xsd:complexType>
        <xsd:sequence>
          <xsd:element name="documentManagement">
            <xsd:complexType>
              <xsd:all>
                <xsd:element ref="ns1:_dlc_Exempt" minOccurs="0"/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8" nillable="true" ma:displayName="Exempt from Policy" ma:hidden="true" ma:internalName="_dlc_Exempt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a7539-cd03-41ae-ba23-3d22cba0de9a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internalName="SharingHintHash" ma:readOnly="true">
      <xsd:simpleType>
        <xsd:restriction base="dms:Text"/>
      </xsd:simple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0a18f7-8817-4371-9462-a1c645f3c0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2d9e3ce1-43be-4ee2-b6e1-ff421c99595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078bc0-924e-476d-947b-2c09158c7783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a01848ee-dc17-46f7-8d97-fc5dae571a8c}" ma:internalName="TaxCatchAll" ma:showField="CatchAllData" ma:web="83078bc0-924e-476d-947b-2c09158c77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c0a18f7-8817-4371-9462-a1c645f3c01f">
      <Terms xmlns="http://schemas.microsoft.com/office/infopath/2007/PartnerControls"/>
    </lcf76f155ced4ddcb4097134ff3c332f>
    <TaxCatchAll xmlns="83078bc0-924e-476d-947b-2c09158c778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D64FD652A05F1A4DB672B86E45C994E5|1757814118" UniqueId="a8fe1467-07fd-4db9-9151-da976cf11bd4">
      <p:Name>Auditing</p:Name>
      <p:Description>Audits user actions on documents and list items to the Audit Log.</p:Description>
      <p:CustomData>
        <Audit>
          <Update/>
          <CheckInOut/>
          <MoveCopy/>
          <DeleteRestore/>
        </Audit>
      </p:CustomData>
    </p:PolicyItem>
  </p:PolicyItems>
</p:Policy>
</file>

<file path=customXml/itemProps1.xml><?xml version="1.0" encoding="utf-8"?>
<ds:datastoreItem xmlns:ds="http://schemas.openxmlformats.org/officeDocument/2006/customXml" ds:itemID="{88F70B14-BAD8-42DF-9568-E6E579F767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42a7539-cd03-41ae-ba23-3d22cba0de9a"/>
    <ds:schemaRef ds:uri="1c0a18f7-8817-4371-9462-a1c645f3c01f"/>
    <ds:schemaRef ds:uri="83078bc0-924e-476d-947b-2c09158c77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195DDF4-92C6-4807-A627-F4A40BCA922E}">
  <ds:schemaRefs>
    <ds:schemaRef ds:uri="http://purl.org/dc/dcmitype/"/>
    <ds:schemaRef ds:uri="642a7539-cd03-41ae-ba23-3d22cba0de9a"/>
    <ds:schemaRef ds:uri="http://purl.org/dc/terms/"/>
    <ds:schemaRef ds:uri="http://schemas.microsoft.com/sharepoint/v3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83078bc0-924e-476d-947b-2c09158c7783"/>
    <ds:schemaRef ds:uri="1c0a18f7-8817-4371-9462-a1c645f3c01f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CC2E759D-D7CD-437A-A381-C330A9FD6E2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50CEBC4-2B49-4A50-97E3-625058D4B7D7}">
  <ds:schemaRefs>
    <ds:schemaRef ds:uri="office.server.policy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302</TotalTime>
  <Words>116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Register Now</vt:lpstr>
      <vt:lpstr>Save The Date</vt:lpstr>
      <vt:lpstr>NACAC National College Fair –</vt:lpstr>
      <vt:lpstr>NACAC National College Fair 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Sawsan Chalabi</dc:creator>
  <cp:lastModifiedBy>Lauren Zarbo</cp:lastModifiedBy>
  <cp:revision>5</cp:revision>
  <dcterms:created xsi:type="dcterms:W3CDTF">2024-11-22T20:24:48Z</dcterms:created>
  <dcterms:modified xsi:type="dcterms:W3CDTF">2025-11-19T21:39:29Z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0x010100D64FD652A05F1A4DB672B86E45C994E5</vt:lpwstr>
  </property>
  <property fmtid="{D5CDD505-2E9C-101B-9397-08002B2CF9AE}" pid="3" name="MediaServiceImageTags">
    <vt:lpwstr/>
  </property>
</Properties>
</file>