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  <p:sldMasterId id="2147483662" r:id="rId6"/>
  </p:sldMasterIdLst>
  <p:sldIdLst>
    <p:sldId id="259" r:id="rId7"/>
    <p:sldId id="260" r:id="rId8"/>
  </p:sldIdLst>
  <p:sldSz cx="20318413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13E"/>
    <a:srgbClr val="11416B"/>
    <a:srgbClr val="74AE58"/>
    <a:srgbClr val="173D66"/>
    <a:srgbClr val="F57D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DEA1C7-FCDA-4914-8C96-EE99CB63B66E}" v="2" dt="2026-01-16T18:58:27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91" d="100"/>
          <a:sy n="91" d="100"/>
        </p:scale>
        <p:origin x="6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Zarbo" userId="7a641d16-8d6a-4fc0-9b1b-20b3a3f5ec8b" providerId="ADAL" clId="{E62BDA1B-9813-473B-B898-DA5C12BDD9B7}"/>
    <pc:docChg chg="undo custSel delSld modSld">
      <pc:chgData name="Lauren Zarbo" userId="7a641d16-8d6a-4fc0-9b1b-20b3a3f5ec8b" providerId="ADAL" clId="{E62BDA1B-9813-473B-B898-DA5C12BDD9B7}" dt="2026-01-16T18:58:32.771" v="56" actId="1076"/>
      <pc:docMkLst>
        <pc:docMk/>
      </pc:docMkLst>
      <pc:sldChg chg="addSp delSp modSp mod">
        <pc:chgData name="Lauren Zarbo" userId="7a641d16-8d6a-4fc0-9b1b-20b3a3f5ec8b" providerId="ADAL" clId="{E62BDA1B-9813-473B-B898-DA5C12BDD9B7}" dt="2026-01-16T18:58:25.188" v="52" actId="1076"/>
        <pc:sldMkLst>
          <pc:docMk/>
          <pc:sldMk cId="1550324141" sldId="259"/>
        </pc:sldMkLst>
        <pc:picChg chg="add mod">
          <ac:chgData name="Lauren Zarbo" userId="7a641d16-8d6a-4fc0-9b1b-20b3a3f5ec8b" providerId="ADAL" clId="{E62BDA1B-9813-473B-B898-DA5C12BDD9B7}" dt="2026-01-16T18:58:25.188" v="52" actId="1076"/>
          <ac:picMkLst>
            <pc:docMk/>
            <pc:sldMk cId="1550324141" sldId="259"/>
            <ac:picMk id="2" creationId="{D01A11D0-E1E8-D928-6DB8-0A7947FF7FFE}"/>
          </ac:picMkLst>
        </pc:picChg>
      </pc:sldChg>
      <pc:sldChg chg="addSp modSp mod">
        <pc:chgData name="Lauren Zarbo" userId="7a641d16-8d6a-4fc0-9b1b-20b3a3f5ec8b" providerId="ADAL" clId="{E62BDA1B-9813-473B-B898-DA5C12BDD9B7}" dt="2026-01-16T18:58:32.771" v="56" actId="1076"/>
        <pc:sldMkLst>
          <pc:docMk/>
          <pc:sldMk cId="242143236" sldId="260"/>
        </pc:sldMkLst>
        <pc:picChg chg="add mod">
          <ac:chgData name="Lauren Zarbo" userId="7a641d16-8d6a-4fc0-9b1b-20b3a3f5ec8b" providerId="ADAL" clId="{E62BDA1B-9813-473B-B898-DA5C12BDD9B7}" dt="2026-01-16T18:58:32.771" v="56" actId="1076"/>
          <ac:picMkLst>
            <pc:docMk/>
            <pc:sldMk cId="242143236" sldId="260"/>
            <ac:picMk id="10" creationId="{D01A11D0-E1E8-D928-6DB8-0A7947FF7F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3F16CDB9-E335-768A-80E9-519A5D6CA63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415755" y="534672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38DB72B-8AE7-F3A6-59EA-20515CAE9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1683432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5BCE4DF-91BB-F3C2-E9CD-DDF2AAC1EF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2701137"/>
            <a:ext cx="13147675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757A0459-EACC-FBA5-AEF5-B93727B71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3" y="4306407"/>
            <a:ext cx="13147673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5557010-0F63-4293-614F-71794AC810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131984"/>
            <a:ext cx="13147673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77B4863E-185C-E69F-8B39-37AF574FD1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2" y="638770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68A5CC5D-BB96-DFF0-40A0-55A0ADC4E9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0" y="721358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</p:spTree>
    <p:extLst>
      <p:ext uri="{BB962C8B-B14F-4D97-AF65-F5344CB8AC3E}">
        <p14:creationId xmlns:p14="http://schemas.microsoft.com/office/powerpoint/2010/main" val="133073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3F16CDB9-E335-768A-80E9-519A5D6CA63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415755" y="534672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38DB72B-8AE7-F3A6-59EA-20515CAE9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1683432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5BCE4DF-91BB-F3C2-E9CD-DDF2AAC1EF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2701137"/>
            <a:ext cx="13147675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757A0459-EACC-FBA5-AEF5-B93727B71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4" y="4306407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5557010-0F63-4293-614F-71794AC810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3" y="5131984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77B4863E-185C-E69F-8B39-37AF574FD1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2" y="638770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68A5CC5D-BB96-DFF0-40A0-55A0ADC4E9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0" y="721358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6FFC7EC-E84F-9D84-64CB-2B16F1F891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52207" y="4306407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35B1986-91CC-3CC9-B736-493902623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52206" y="5131984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</p:spTree>
    <p:extLst>
      <p:ext uri="{BB962C8B-B14F-4D97-AF65-F5344CB8AC3E}">
        <p14:creationId xmlns:p14="http://schemas.microsoft.com/office/powerpoint/2010/main" val="31254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>
            <a:extLst>
              <a:ext uri="{FF2B5EF4-FFF2-40B4-BE49-F238E27FC236}">
                <a16:creationId xmlns:a16="http://schemas.microsoft.com/office/drawing/2014/main" id="{138DB72B-8AE7-F3A6-59EA-20515CAE9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1683432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5BCE4DF-91BB-F3C2-E9CD-DDF2AAC1EF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2701137"/>
            <a:ext cx="13147675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757A0459-EACC-FBA5-AEF5-B93727B71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3" y="4306407"/>
            <a:ext cx="13147673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5557010-0F63-4293-614F-71794AC810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131984"/>
            <a:ext cx="13147673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77B4863E-185C-E69F-8B39-37AF574FD1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2" y="638770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68A5CC5D-BB96-DFF0-40A0-55A0ADC4E9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0" y="721358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CD02834-3279-225C-B4BF-32E60AC2552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65571" y="534672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325551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>
            <a:extLst>
              <a:ext uri="{FF2B5EF4-FFF2-40B4-BE49-F238E27FC236}">
                <a16:creationId xmlns:a16="http://schemas.microsoft.com/office/drawing/2014/main" id="{138DB72B-8AE7-F3A6-59EA-20515CAE9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1683432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 b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5BCE4DF-91BB-F3C2-E9CD-DDF2AAC1EF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2701137"/>
            <a:ext cx="13147675" cy="1226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800" b="1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77B4863E-185C-E69F-8B39-37AF574FD1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2" y="6387705"/>
            <a:ext cx="13317362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36" name="Text Placeholder 12">
            <a:extLst>
              <a:ext uri="{FF2B5EF4-FFF2-40B4-BE49-F238E27FC236}">
                <a16:creationId xmlns:a16="http://schemas.microsoft.com/office/drawing/2014/main" id="{68A5CC5D-BB96-DFF0-40A0-55A0ADC4E9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0" y="7213589"/>
            <a:ext cx="13317361" cy="823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C61C4B5-6758-6CBE-9F6E-5036501B92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4" y="4306407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5A3B670F-009B-55D2-5D85-3BC2AACA29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3" y="5131984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AF6C75E-AC7A-3157-A91D-6589BCA278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52207" y="4306407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694F84A4-F03D-A934-B308-6117CD1D9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52206" y="5131984"/>
            <a:ext cx="6430048" cy="803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0">
                <a:solidFill>
                  <a:srgbClr val="F57D5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07F2681-2D02-6CAC-1516-28D6817414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65571" y="534672"/>
            <a:ext cx="9679916" cy="60189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1" i="1">
                <a:solidFill>
                  <a:srgbClr val="11416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146177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2C48040-516F-3012-5ACC-4E97ED2AFF59}"/>
              </a:ext>
            </a:extLst>
          </p:cNvPr>
          <p:cNvSpPr/>
          <p:nvPr userDrawn="1"/>
        </p:nvSpPr>
        <p:spPr>
          <a:xfrm>
            <a:off x="0" y="8848490"/>
            <a:ext cx="20318413" cy="2581510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EE58C7-BEE1-E785-266F-F2D04687F447}"/>
              </a:ext>
            </a:extLst>
          </p:cNvPr>
          <p:cNvSpPr/>
          <p:nvPr userDrawn="1"/>
        </p:nvSpPr>
        <p:spPr>
          <a:xfrm>
            <a:off x="0" y="2"/>
            <a:ext cx="20318412" cy="1185533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309E0E-B90D-227A-70A1-28B910D02A5B}"/>
              </a:ext>
            </a:extLst>
          </p:cNvPr>
          <p:cNvSpPr txBox="1"/>
          <p:nvPr userDrawn="1"/>
        </p:nvSpPr>
        <p:spPr>
          <a:xfrm>
            <a:off x="701385" y="592766"/>
            <a:ext cx="3546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kern="1200" spc="200" baseline="0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EE7B1B-734C-2290-5F35-EE22C66F1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153335" y="8848488"/>
            <a:ext cx="4389857" cy="2581510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09A47CB-DAD2-DD75-DFA3-7D035BC5E74D}"/>
              </a:ext>
            </a:extLst>
          </p:cNvPr>
          <p:cNvSpPr txBox="1">
            <a:spLocks/>
          </p:cNvSpPr>
          <p:nvPr userDrawn="1"/>
        </p:nvSpPr>
        <p:spPr>
          <a:xfrm>
            <a:off x="7375553" y="9203986"/>
            <a:ext cx="5711683" cy="18974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NOW!</a:t>
            </a:r>
            <a:endParaRPr lang="en-US" sz="5400" dirty="0">
              <a:solidFill>
                <a:srgbClr val="11416B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500" b="1" dirty="0" err="1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500" b="1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500" dirty="0">
              <a:solidFill>
                <a:srgbClr val="11416B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9652517-8950-D5D7-4F92-5B890A626F3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299431" y="9203986"/>
            <a:ext cx="1897436" cy="1897437"/>
          </a:xfrm>
          <a:prstGeom prst="rect">
            <a:avLst/>
          </a:prstGeom>
          <a:ln>
            <a:solidFill>
              <a:srgbClr val="173D66"/>
            </a:solidFill>
          </a:ln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EEA2772-638B-2EE3-B526-AF9E0E86590D}"/>
              </a:ext>
            </a:extLst>
          </p:cNvPr>
          <p:cNvCxnSpPr>
            <a:cxnSpLocks/>
          </p:cNvCxnSpPr>
          <p:nvPr userDrawn="1"/>
        </p:nvCxnSpPr>
        <p:spPr>
          <a:xfrm>
            <a:off x="4880074" y="9071810"/>
            <a:ext cx="0" cy="21018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3C29E120-D327-0423-A85F-B3926984EDCD}"/>
              </a:ext>
            </a:extLst>
          </p:cNvPr>
          <p:cNvGrpSpPr/>
          <p:nvPr userDrawn="1"/>
        </p:nvGrpSpPr>
        <p:grpSpPr>
          <a:xfrm>
            <a:off x="0" y="7204"/>
            <a:ext cx="1178870" cy="1178331"/>
            <a:chOff x="0" y="32818"/>
            <a:chExt cx="806506" cy="806506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078B2EB5-27B7-D69F-B3FC-3029824DA84E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141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EAE4A607-F80D-EF4D-2C56-7F65BCF2B2AB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60A7D56E-C443-4BD5-6386-B19127FCACA8}"/>
              </a:ext>
            </a:extLst>
          </p:cNvPr>
          <p:cNvSpPr/>
          <p:nvPr userDrawn="1"/>
        </p:nvSpPr>
        <p:spPr>
          <a:xfrm rot="16200000">
            <a:off x="14964151" y="6054638"/>
            <a:ext cx="5390752" cy="5393218"/>
          </a:xfrm>
          <a:prstGeom prst="rtTriangle">
            <a:avLst/>
          </a:prstGeom>
          <a:solidFill>
            <a:srgbClr val="1141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6" name="Picture 5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6887ED6B-9434-7311-E13E-E9DB78E212A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99930" y="6284422"/>
            <a:ext cx="5270594" cy="516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1523848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62" indent="-380962" algn="l" defTabSz="1523848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6" kern="1200">
          <a:solidFill>
            <a:schemeClr val="tx1"/>
          </a:solidFill>
          <a:latin typeface="+mn-lt"/>
          <a:ea typeface="+mn-ea"/>
          <a:cs typeface="+mn-cs"/>
        </a:defRPr>
      </a:lvl1pPr>
      <a:lvl2pPr marL="1142886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4810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6733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8657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0581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2505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429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6352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924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771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695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9619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1543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3467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539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F541BF-0890-9EF1-3A48-6474FC9009E3}"/>
              </a:ext>
            </a:extLst>
          </p:cNvPr>
          <p:cNvSpPr/>
          <p:nvPr userDrawn="1"/>
        </p:nvSpPr>
        <p:spPr>
          <a:xfrm>
            <a:off x="0" y="8848490"/>
            <a:ext cx="20318413" cy="2581510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19B2CF-3BEE-D86B-9DCF-72AFBDF2CD09}"/>
              </a:ext>
            </a:extLst>
          </p:cNvPr>
          <p:cNvSpPr/>
          <p:nvPr userDrawn="1"/>
        </p:nvSpPr>
        <p:spPr>
          <a:xfrm>
            <a:off x="0" y="2"/>
            <a:ext cx="20318412" cy="1185533"/>
          </a:xfrm>
          <a:prstGeom prst="rect">
            <a:avLst/>
          </a:prstGeom>
          <a:solidFill>
            <a:srgbClr val="F3D1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7F0334-632E-2FB9-1B61-52D01290FF41}"/>
              </a:ext>
            </a:extLst>
          </p:cNvPr>
          <p:cNvSpPr txBox="1"/>
          <p:nvPr userDrawn="1"/>
        </p:nvSpPr>
        <p:spPr>
          <a:xfrm>
            <a:off x="701385" y="592766"/>
            <a:ext cx="3546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kern="1200" spc="200" baseline="0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E921C8-5336-5558-7BD6-2BBE4DB4F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153335" y="8848488"/>
            <a:ext cx="4389857" cy="2581510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4563070C-70E0-E22A-01A8-A4AB8A1906F9}"/>
              </a:ext>
            </a:extLst>
          </p:cNvPr>
          <p:cNvSpPr txBox="1">
            <a:spLocks/>
          </p:cNvSpPr>
          <p:nvPr userDrawn="1"/>
        </p:nvSpPr>
        <p:spPr>
          <a:xfrm>
            <a:off x="7375553" y="9203986"/>
            <a:ext cx="5711683" cy="18974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LEARN MORE!</a:t>
            </a:r>
            <a:endParaRPr lang="en-US" sz="5400" dirty="0">
              <a:solidFill>
                <a:srgbClr val="11416B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500" b="1" dirty="0" err="1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500" b="1" dirty="0">
                <a:solidFill>
                  <a:srgbClr val="11416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500" dirty="0">
              <a:solidFill>
                <a:srgbClr val="11416B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24D22D-7C1F-FC7E-CA7E-A607EA2448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5299431" y="9203986"/>
            <a:ext cx="1897436" cy="1897437"/>
          </a:xfrm>
          <a:prstGeom prst="rect">
            <a:avLst/>
          </a:prstGeom>
          <a:ln>
            <a:solidFill>
              <a:srgbClr val="173D66"/>
            </a:solidFill>
          </a:ln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9E09BF-5F62-65EF-698B-CE8D043A2A3C}"/>
              </a:ext>
            </a:extLst>
          </p:cNvPr>
          <p:cNvCxnSpPr>
            <a:cxnSpLocks/>
          </p:cNvCxnSpPr>
          <p:nvPr userDrawn="1"/>
        </p:nvCxnSpPr>
        <p:spPr>
          <a:xfrm>
            <a:off x="4880074" y="9071810"/>
            <a:ext cx="0" cy="21018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A2213EE-0B76-ECD3-31E5-20A3FEB9400C}"/>
              </a:ext>
            </a:extLst>
          </p:cNvPr>
          <p:cNvGrpSpPr/>
          <p:nvPr userDrawn="1"/>
        </p:nvGrpSpPr>
        <p:grpSpPr>
          <a:xfrm>
            <a:off x="0" y="7204"/>
            <a:ext cx="1178870" cy="1178331"/>
            <a:chOff x="0" y="32818"/>
            <a:chExt cx="806506" cy="806506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CEFC55B9-BBEF-1AF6-34F2-47E660116CB9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141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38B9F31A-DA2C-6D63-6A51-F8BDFE490E57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72BF6EAC-5BD4-8EC6-6201-1E1B3B07BE4E}"/>
              </a:ext>
            </a:extLst>
          </p:cNvPr>
          <p:cNvSpPr/>
          <p:nvPr userDrawn="1"/>
        </p:nvSpPr>
        <p:spPr>
          <a:xfrm rot="16200000">
            <a:off x="14964151" y="6054638"/>
            <a:ext cx="5390752" cy="5393218"/>
          </a:xfrm>
          <a:prstGeom prst="rtTriangle">
            <a:avLst/>
          </a:prstGeom>
          <a:solidFill>
            <a:srgbClr val="1141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25" name="Picture 24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75A405E2-3968-BA25-F37B-2395BEB60AC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099930" y="6284422"/>
            <a:ext cx="5270594" cy="516220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CC1120B-D1BF-DF49-808E-887B78BFF7BF}"/>
              </a:ext>
            </a:extLst>
          </p:cNvPr>
          <p:cNvSpPr/>
          <p:nvPr userDrawn="1"/>
        </p:nvSpPr>
        <p:spPr>
          <a:xfrm>
            <a:off x="17028317" y="79959"/>
            <a:ext cx="2357784" cy="2357784"/>
          </a:xfrm>
          <a:prstGeom prst="ellipse">
            <a:avLst/>
          </a:prstGeom>
          <a:solidFill>
            <a:srgbClr val="1141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</a:t>
            </a:r>
            <a:br>
              <a:rPr lang="en-US" sz="40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solidFill>
                  <a:srgbClr val="F3D1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DATE!</a:t>
            </a:r>
          </a:p>
        </p:txBody>
      </p:sp>
    </p:spTree>
    <p:extLst>
      <p:ext uri="{BB962C8B-B14F-4D97-AF65-F5344CB8AC3E}">
        <p14:creationId xmlns:p14="http://schemas.microsoft.com/office/powerpoint/2010/main" val="145453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txStyles>
    <p:titleStyle>
      <a:lvl1pPr algn="l" defTabSz="1523848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62" indent="-380962" algn="l" defTabSz="1523848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6" kern="1200">
          <a:solidFill>
            <a:schemeClr val="tx1"/>
          </a:solidFill>
          <a:latin typeface="+mn-lt"/>
          <a:ea typeface="+mn-ea"/>
          <a:cs typeface="+mn-cs"/>
        </a:defRPr>
      </a:lvl1pPr>
      <a:lvl2pPr marL="1142886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4810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6733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8657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0581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2505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429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6352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924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771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695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9619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1543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3467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539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16B95-716B-6D60-3813-85503BE23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971533-317D-2A5D-C747-8563BDE728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D96DD-ED23-E378-4308-200F45B046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524" y="4306407"/>
            <a:ext cx="7207690" cy="803275"/>
          </a:xfrm>
        </p:spPr>
        <p:txBody>
          <a:bodyPr/>
          <a:lstStyle/>
          <a:p>
            <a:r>
              <a:rPr lang="en-US" sz="4400" dirty="0"/>
              <a:t>Wednesday, March 18, 2026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3B40EB-DFC6-7610-4306-65304FC57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9310" y="4934114"/>
            <a:ext cx="6430048" cy="803275"/>
          </a:xfrm>
        </p:spPr>
        <p:txBody>
          <a:bodyPr/>
          <a:lstStyle/>
          <a:p>
            <a:r>
              <a:rPr lang="en-US" sz="40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7DC6AB-0962-7625-C7A8-41B276F8B0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8B539AB-B1F5-253E-2E35-5E3A6E0A25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7F9370-2A69-8426-0C1F-A0D801CEEF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43214" y="4380100"/>
            <a:ext cx="7207690" cy="729582"/>
          </a:xfrm>
        </p:spPr>
        <p:txBody>
          <a:bodyPr/>
          <a:lstStyle/>
          <a:p>
            <a:r>
              <a:rPr lang="en-US" sz="4400" dirty="0"/>
              <a:t>Thursday, March 19, 2026 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9F7C4E-CA3A-3752-FF06-B84E4D9A268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87000" y="4926893"/>
            <a:ext cx="6430048" cy="803275"/>
          </a:xfrm>
        </p:spPr>
        <p:txBody>
          <a:bodyPr/>
          <a:lstStyle/>
          <a:p>
            <a:r>
              <a:rPr lang="en-US" sz="4400" dirty="0"/>
              <a:t>9:00 a.m. – 12:00 p.m.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1A11D0-E1E8-D928-6DB8-0A7947FF7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101" y="8956848"/>
            <a:ext cx="2369120" cy="23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24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D8E79-9ADF-5097-8B8D-991C404EE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0A200-A86F-0979-A282-96163C0BB7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4E432B-C00F-DF96-7EF1-F5ECF7F48C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B07D6-9F8D-8937-3404-D1EE340440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EBC8D7-895C-1288-46AD-21417553E9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Wednesday, March 18, 2026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24EA19-C870-B601-AE9F-B2CE00BE17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5524" y="4981550"/>
            <a:ext cx="6430048" cy="1534287"/>
          </a:xfrm>
        </p:spPr>
        <p:txBody>
          <a:bodyPr>
            <a:normAutofit fontScale="40000" lnSpcReduction="20000"/>
          </a:bodyPr>
          <a:lstStyle/>
          <a:p>
            <a:r>
              <a:rPr lang="en-US" sz="111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3CF3C9-0808-2EAD-0250-5BDB92B979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Thursday, March 19, 2026 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D3DC9F4-6233-A06F-43ED-0783E10D0E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68215" y="4954066"/>
            <a:ext cx="6600675" cy="1233112"/>
          </a:xfrm>
        </p:spPr>
        <p:txBody>
          <a:bodyPr>
            <a:normAutofit/>
          </a:bodyPr>
          <a:lstStyle/>
          <a:p>
            <a:r>
              <a:rPr lang="en-US" sz="4400" dirty="0"/>
              <a:t>9:00 a.m. – 12:00 p.m.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1A11D0-E1E8-D928-6DB8-0A7947FF7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8945" y="9051201"/>
            <a:ext cx="2180413" cy="218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3236"/>
      </p:ext>
    </p:extLst>
  </p:cSld>
  <p:clrMapOvr>
    <a:masterClrMapping/>
  </p:clrMapOvr>
</p:sld>
</file>

<file path=ppt/theme/theme1.xml><?xml version="1.0" encoding="utf-8"?>
<a:theme xmlns:a="http://schemas.openxmlformats.org/drawingml/2006/main" name="Register Now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ave The 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80a0a49cc50acaf1a85266314af28f70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5f3ced9151b1652fc35a46187d90080b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C472F2-C5DF-472E-9730-C5FEF8FA5E24}">
  <ds:schemaRefs>
    <ds:schemaRef ds:uri="office.server.policy"/>
  </ds:schemaRefs>
</ds:datastoreItem>
</file>

<file path=customXml/itemProps2.xml><?xml version="1.0" encoding="utf-8"?>
<ds:datastoreItem xmlns:ds="http://schemas.openxmlformats.org/officeDocument/2006/customXml" ds:itemID="{F92BDE23-65B9-4AC8-B04D-BAF6DAC2C510}">
  <ds:schemaRefs>
    <ds:schemaRef ds:uri="1c0a18f7-8817-4371-9462-a1c645f3c01f"/>
    <ds:schemaRef ds:uri="http://schemas.microsoft.com/office/2006/documentManagement/types"/>
    <ds:schemaRef ds:uri="http://purl.org/dc/dcmitype/"/>
    <ds:schemaRef ds:uri="http://purl.org/dc/terms/"/>
    <ds:schemaRef ds:uri="83078bc0-924e-476d-947b-2c09158c7783"/>
    <ds:schemaRef ds:uri="http://schemas.microsoft.com/office/infopath/2007/PartnerControls"/>
    <ds:schemaRef ds:uri="642a7539-cd03-41ae-ba23-3d22cba0de9a"/>
    <ds:schemaRef ds:uri="http://purl.org/dc/elements/1.1/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97700F-1885-4980-8976-EFE00BFE9A5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DF42D9B-D2DB-4242-BCC7-AF09811561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</TotalTime>
  <Words>116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Register Now</vt:lpstr>
      <vt:lpstr>Save The Date</vt:lpstr>
      <vt:lpstr>NACAC National College Fair –</vt:lpstr>
      <vt:lpstr>NACAC National College Fair 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11</cp:revision>
  <dcterms:created xsi:type="dcterms:W3CDTF">2024-11-22T19:13:26Z</dcterms:created>
  <dcterms:modified xsi:type="dcterms:W3CDTF">2026-01-16T18:58:36Z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0x010100D64FD652A05F1A4DB672B86E45C994E5</vt:lpwstr>
  </property>
  <property fmtid="{D5CDD505-2E9C-101B-9397-08002B2CF9AE}" pid="3" name="MediaServiceImageTags">
    <vt:lpwstr/>
  </property>
</Properties>
</file>