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5"/>
    <p:sldMasterId id="2147483662" r:id="rId6"/>
  </p:sldMasterIdLst>
  <p:sldIdLst>
    <p:sldId id="263" r:id="rId7"/>
    <p:sldId id="265" r:id="rId8"/>
  </p:sldIdLst>
  <p:sldSz cx="15243175" cy="15243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3D66"/>
    <a:srgbClr val="F3D03E"/>
    <a:srgbClr val="74AE58"/>
    <a:srgbClr val="0097A9"/>
    <a:srgbClr val="F87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D8FA5F-8980-404B-B379-459E3D5EA78B}" v="2" dt="2026-01-16T18:51:30.4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4"/>
    <p:restoredTop sz="94694"/>
  </p:normalViewPr>
  <p:slideViewPr>
    <p:cSldViewPr snapToGrid="0">
      <p:cViewPr varScale="1">
        <p:scale>
          <a:sx n="69" d="100"/>
          <a:sy n="69" d="100"/>
        </p:scale>
        <p:origin x="29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en Zarbo" userId="7a641d16-8d6a-4fc0-9b1b-20b3a3f5ec8b" providerId="ADAL" clId="{E62BDA1B-9813-473B-B898-DA5C12BDD9B7}"/>
    <pc:docChg chg="custSel delSld modSld">
      <pc:chgData name="Lauren Zarbo" userId="7a641d16-8d6a-4fc0-9b1b-20b3a3f5ec8b" providerId="ADAL" clId="{E62BDA1B-9813-473B-B898-DA5C12BDD9B7}" dt="2026-01-16T18:51:41.452" v="65" actId="14100"/>
      <pc:docMkLst>
        <pc:docMk/>
      </pc:docMkLst>
      <pc:sldChg chg="addSp delSp modSp mod">
        <pc:chgData name="Lauren Zarbo" userId="7a641d16-8d6a-4fc0-9b1b-20b3a3f5ec8b" providerId="ADAL" clId="{E62BDA1B-9813-473B-B898-DA5C12BDD9B7}" dt="2026-01-16T18:51:23.892" v="60" actId="1076"/>
        <pc:sldMkLst>
          <pc:docMk/>
          <pc:sldMk cId="1221946400" sldId="263"/>
        </pc:sldMkLst>
        <pc:picChg chg="add mod">
          <ac:chgData name="Lauren Zarbo" userId="7a641d16-8d6a-4fc0-9b1b-20b3a3f5ec8b" providerId="ADAL" clId="{E62BDA1B-9813-473B-B898-DA5C12BDD9B7}" dt="2026-01-16T18:51:23.892" v="60" actId="1076"/>
          <ac:picMkLst>
            <pc:docMk/>
            <pc:sldMk cId="1221946400" sldId="263"/>
            <ac:picMk id="8" creationId="{E9014A8F-A954-0E78-C9BB-F33201EC6927}"/>
          </ac:picMkLst>
        </pc:picChg>
      </pc:sldChg>
      <pc:sldChg chg="addSp modSp mod">
        <pc:chgData name="Lauren Zarbo" userId="7a641d16-8d6a-4fc0-9b1b-20b3a3f5ec8b" providerId="ADAL" clId="{E62BDA1B-9813-473B-B898-DA5C12BDD9B7}" dt="2026-01-16T18:51:41.452" v="65" actId="14100"/>
        <pc:sldMkLst>
          <pc:docMk/>
          <pc:sldMk cId="3516843938" sldId="265"/>
        </pc:sldMkLst>
        <pc:picChg chg="add mod">
          <ac:chgData name="Lauren Zarbo" userId="7a641d16-8d6a-4fc0-9b1b-20b3a3f5ec8b" providerId="ADAL" clId="{E62BDA1B-9813-473B-B898-DA5C12BDD9B7}" dt="2026-01-16T18:51:41.452" v="65" actId="14100"/>
          <ac:picMkLst>
            <pc:docMk/>
            <pc:sldMk cId="3516843938" sldId="265"/>
            <ac:picMk id="10" creationId="{D01A11D0-E1E8-D928-6DB8-0A7947FF7FF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1">
            <a:extLst>
              <a:ext uri="{FF2B5EF4-FFF2-40B4-BE49-F238E27FC236}">
                <a16:creationId xmlns:a16="http://schemas.microsoft.com/office/drawing/2014/main" id="{0B34C6B1-8DC3-5FA0-CF9B-A28777ADDC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5521" y="2164693"/>
            <a:ext cx="13147675" cy="950679"/>
          </a:xfrm>
          <a:prstGeom prst="rect">
            <a:avLst/>
          </a:prstGeom>
        </p:spPr>
        <p:txBody>
          <a:bodyPr/>
          <a:lstStyle>
            <a:lvl1pPr>
              <a:defRPr sz="7200"/>
            </a:lvl1pPr>
          </a:lstStyle>
          <a:p>
            <a:pPr lvl="0"/>
            <a:r>
              <a:rPr lang="en-US" dirty="0"/>
              <a:t>NACAC National College Fair –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3450F47F-CF0A-6C7C-604D-BCF74542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5522" y="3182398"/>
            <a:ext cx="13147675" cy="1226517"/>
          </a:xfrm>
          <a:prstGeom prst="rect">
            <a:avLst/>
          </a:prstGeom>
        </p:spPr>
        <p:txBody>
          <a:bodyPr/>
          <a:lstStyle>
            <a:lvl1pPr>
              <a:defRPr sz="8800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F13D5EB5-368D-DDCD-BBCE-32C6E7CEEEF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5522" y="4787668"/>
            <a:ext cx="13147675" cy="803275"/>
          </a:xfrm>
          <a:prstGeom prst="rect">
            <a:avLst/>
          </a:prstGeom>
        </p:spPr>
        <p:txBody>
          <a:bodyPr/>
          <a:lstStyle>
            <a:lvl1pPr>
              <a:defRPr sz="5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13084187-991D-5BBA-48C1-23ABB544D6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5522" y="5613245"/>
            <a:ext cx="13147675" cy="803275"/>
          </a:xfrm>
          <a:prstGeom prst="rect">
            <a:avLst/>
          </a:prstGeom>
        </p:spPr>
        <p:txBody>
          <a:bodyPr/>
          <a:lstStyle>
            <a:lvl1pPr>
              <a:defRPr sz="5400" b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49" name="Text Placeholder 9">
            <a:extLst>
              <a:ext uri="{FF2B5EF4-FFF2-40B4-BE49-F238E27FC236}">
                <a16:creationId xmlns:a16="http://schemas.microsoft.com/office/drawing/2014/main" id="{52A76BC4-59C0-A746-6D11-9035C057F58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5523" y="6751099"/>
            <a:ext cx="13147674" cy="803275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Venue</a:t>
            </a:r>
          </a:p>
        </p:txBody>
      </p:sp>
      <p:sp>
        <p:nvSpPr>
          <p:cNvPr id="50" name="Text Placeholder 12">
            <a:extLst>
              <a:ext uri="{FF2B5EF4-FFF2-40B4-BE49-F238E27FC236}">
                <a16:creationId xmlns:a16="http://schemas.microsoft.com/office/drawing/2014/main" id="{5023476F-4634-BAAE-A3C4-529FB46170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5522" y="7576983"/>
            <a:ext cx="7672388" cy="823912"/>
          </a:xfrm>
          <a:prstGeom prst="rect">
            <a:avLst/>
          </a:prstGeom>
        </p:spPr>
        <p:txBody>
          <a:bodyPr/>
          <a:lstStyle>
            <a:lvl1pPr>
              <a:defRPr sz="4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4D0165-0C3D-3170-272A-2F73E061372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18113" y="847493"/>
            <a:ext cx="9679916" cy="601895"/>
          </a:xfrm>
          <a:prstGeom prst="rect">
            <a:avLst/>
          </a:prstGeom>
        </p:spPr>
        <p:txBody>
          <a:bodyPr anchor="ctr"/>
          <a:lstStyle>
            <a:lvl1pPr algn="r">
              <a:defRPr sz="2800" b="0" i="1">
                <a:solidFill>
                  <a:srgbClr val="173D66"/>
                </a:solidFill>
              </a:defRPr>
            </a:lvl1pPr>
          </a:lstStyle>
          <a:p>
            <a:pPr marL="0" marR="0" lvl="0" indent="0" algn="r" defTabSz="1524331" rtl="0" eaLnBrk="1" fontAlgn="auto" latinLnBrk="0" hangingPunct="1">
              <a:lnSpc>
                <a:spcPct val="90000"/>
              </a:lnSpc>
              <a:spcBef>
                <a:spcPts val="166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Includes STEM/PVA Component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DF1BD5-63DC-B960-67D7-473328F182BA}"/>
              </a:ext>
            </a:extLst>
          </p:cNvPr>
          <p:cNvSpPr txBox="1"/>
          <p:nvPr userDrawn="1"/>
        </p:nvSpPr>
        <p:spPr>
          <a:xfrm>
            <a:off x="2877015" y="1115122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25000" lnSpcReduction="20000"/>
          </a:bodyPr>
          <a:lstStyle/>
          <a:p>
            <a:pPr algn="l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147A66-7AD1-B2C2-D229-0F9191093717}"/>
              </a:ext>
            </a:extLst>
          </p:cNvPr>
          <p:cNvSpPr txBox="1"/>
          <p:nvPr userDrawn="1"/>
        </p:nvSpPr>
        <p:spPr>
          <a:xfrm>
            <a:off x="4081346" y="579863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25000" lnSpcReduction="20000"/>
          </a:bodyPr>
          <a:lstStyle/>
          <a:p>
            <a:pPr algn="l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1A9EF0-68AD-E8A1-9E90-35D26FB798B5}"/>
              </a:ext>
            </a:extLst>
          </p:cNvPr>
          <p:cNvSpPr txBox="1"/>
          <p:nvPr userDrawn="1"/>
        </p:nvSpPr>
        <p:spPr>
          <a:xfrm>
            <a:off x="14325600" y="13843000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25000" lnSpcReduction="20000"/>
          </a:bodyPr>
          <a:lstStyle/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825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1">
            <a:extLst>
              <a:ext uri="{FF2B5EF4-FFF2-40B4-BE49-F238E27FC236}">
                <a16:creationId xmlns:a16="http://schemas.microsoft.com/office/drawing/2014/main" id="{0B34C6B1-8DC3-5FA0-CF9B-A28777ADDC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5521" y="2164693"/>
            <a:ext cx="13147675" cy="950679"/>
          </a:xfrm>
          <a:prstGeom prst="rect">
            <a:avLst/>
          </a:prstGeom>
        </p:spPr>
        <p:txBody>
          <a:bodyPr/>
          <a:lstStyle>
            <a:lvl1pPr>
              <a:defRPr sz="7200"/>
            </a:lvl1pPr>
          </a:lstStyle>
          <a:p>
            <a:pPr lvl="0"/>
            <a:r>
              <a:rPr lang="en-US" dirty="0"/>
              <a:t>NACAC National College Fair –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3450F47F-CF0A-6C7C-604D-BCF74542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5522" y="3182398"/>
            <a:ext cx="13147675" cy="1226517"/>
          </a:xfrm>
          <a:prstGeom prst="rect">
            <a:avLst/>
          </a:prstGeom>
        </p:spPr>
        <p:txBody>
          <a:bodyPr/>
          <a:lstStyle>
            <a:lvl1pPr>
              <a:defRPr sz="8800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F13D5EB5-368D-DDCD-BBCE-32C6E7CEEEF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5522" y="4787668"/>
            <a:ext cx="5709883" cy="803275"/>
          </a:xfrm>
          <a:prstGeom prst="rect">
            <a:avLst/>
          </a:prstGeom>
        </p:spPr>
        <p:txBody>
          <a:bodyPr/>
          <a:lstStyle>
            <a:lvl1pPr>
              <a:defRPr sz="5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13084187-991D-5BBA-48C1-23ABB544D6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5522" y="5613245"/>
            <a:ext cx="5709883" cy="803275"/>
          </a:xfrm>
          <a:prstGeom prst="rect">
            <a:avLst/>
          </a:prstGeom>
        </p:spPr>
        <p:txBody>
          <a:bodyPr/>
          <a:lstStyle>
            <a:lvl1pPr>
              <a:defRPr sz="5400" b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49" name="Text Placeholder 9">
            <a:extLst>
              <a:ext uri="{FF2B5EF4-FFF2-40B4-BE49-F238E27FC236}">
                <a16:creationId xmlns:a16="http://schemas.microsoft.com/office/drawing/2014/main" id="{52A76BC4-59C0-A746-6D11-9035C057F58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5523" y="6751099"/>
            <a:ext cx="13147674" cy="803275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Venue</a:t>
            </a:r>
          </a:p>
        </p:txBody>
      </p:sp>
      <p:sp>
        <p:nvSpPr>
          <p:cNvPr id="50" name="Text Placeholder 12">
            <a:extLst>
              <a:ext uri="{FF2B5EF4-FFF2-40B4-BE49-F238E27FC236}">
                <a16:creationId xmlns:a16="http://schemas.microsoft.com/office/drawing/2014/main" id="{5023476F-4634-BAAE-A3C4-529FB46170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5522" y="7576983"/>
            <a:ext cx="7672388" cy="823912"/>
          </a:xfrm>
          <a:prstGeom prst="rect">
            <a:avLst/>
          </a:prstGeom>
        </p:spPr>
        <p:txBody>
          <a:bodyPr/>
          <a:lstStyle>
            <a:lvl1pPr>
              <a:defRPr sz="4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4D0165-0C3D-3170-272A-2F73E061372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18113" y="847493"/>
            <a:ext cx="9679916" cy="601895"/>
          </a:xfrm>
          <a:prstGeom prst="rect">
            <a:avLst/>
          </a:prstGeom>
        </p:spPr>
        <p:txBody>
          <a:bodyPr anchor="ctr"/>
          <a:lstStyle>
            <a:lvl1pPr algn="r">
              <a:defRPr sz="2800" b="0" i="1">
                <a:solidFill>
                  <a:srgbClr val="173D66"/>
                </a:solidFill>
              </a:defRPr>
            </a:lvl1pPr>
          </a:lstStyle>
          <a:p>
            <a:pPr marL="0" marR="0" lvl="0" indent="0" algn="r" defTabSz="1524331" rtl="0" eaLnBrk="1" fontAlgn="auto" latinLnBrk="0" hangingPunct="1">
              <a:lnSpc>
                <a:spcPct val="90000"/>
              </a:lnSpc>
              <a:spcBef>
                <a:spcPts val="166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Includes STEM/PVA Component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DF1BD5-63DC-B960-67D7-473328F182BA}"/>
              </a:ext>
            </a:extLst>
          </p:cNvPr>
          <p:cNvSpPr txBox="1"/>
          <p:nvPr userDrawn="1"/>
        </p:nvSpPr>
        <p:spPr>
          <a:xfrm>
            <a:off x="2877015" y="1115122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25000" lnSpcReduction="20000"/>
          </a:bodyPr>
          <a:lstStyle/>
          <a:p>
            <a:pPr algn="l"/>
            <a:endParaRPr lang="en-US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65AE61FA-1C1F-221B-12CE-28A9A75731D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70859" y="4787668"/>
            <a:ext cx="5709883" cy="803275"/>
          </a:xfrm>
          <a:prstGeom prst="rect">
            <a:avLst/>
          </a:prstGeom>
        </p:spPr>
        <p:txBody>
          <a:bodyPr/>
          <a:lstStyle>
            <a:lvl1pPr>
              <a:defRPr sz="5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BCEDC4C2-9AF8-55D7-D43B-B0131664AFB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470859" y="5613245"/>
            <a:ext cx="5709883" cy="803275"/>
          </a:xfrm>
          <a:prstGeom prst="rect">
            <a:avLst/>
          </a:prstGeom>
        </p:spPr>
        <p:txBody>
          <a:bodyPr/>
          <a:lstStyle>
            <a:lvl1pPr>
              <a:defRPr sz="5400" b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</p:spTree>
    <p:extLst>
      <p:ext uri="{BB962C8B-B14F-4D97-AF65-F5344CB8AC3E}">
        <p14:creationId xmlns:p14="http://schemas.microsoft.com/office/powerpoint/2010/main" val="3640607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1">
            <a:extLst>
              <a:ext uri="{FF2B5EF4-FFF2-40B4-BE49-F238E27FC236}">
                <a16:creationId xmlns:a16="http://schemas.microsoft.com/office/drawing/2014/main" id="{0B34C6B1-8DC3-5FA0-CF9B-A28777ADDC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5521" y="2164693"/>
            <a:ext cx="13147675" cy="950679"/>
          </a:xfrm>
          <a:prstGeom prst="rect">
            <a:avLst/>
          </a:prstGeom>
        </p:spPr>
        <p:txBody>
          <a:bodyPr/>
          <a:lstStyle>
            <a:lvl1pPr>
              <a:defRPr sz="7200"/>
            </a:lvl1pPr>
          </a:lstStyle>
          <a:p>
            <a:pPr lvl="0"/>
            <a:r>
              <a:rPr lang="en-US" dirty="0"/>
              <a:t>NACAC National College Fair –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3450F47F-CF0A-6C7C-604D-BCF74542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5522" y="3182398"/>
            <a:ext cx="13147675" cy="1226517"/>
          </a:xfrm>
          <a:prstGeom prst="rect">
            <a:avLst/>
          </a:prstGeom>
        </p:spPr>
        <p:txBody>
          <a:bodyPr/>
          <a:lstStyle>
            <a:lvl1pPr>
              <a:defRPr sz="8800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F13D5EB5-368D-DDCD-BBCE-32C6E7CEEEF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5522" y="4787668"/>
            <a:ext cx="13147675" cy="803275"/>
          </a:xfrm>
          <a:prstGeom prst="rect">
            <a:avLst/>
          </a:prstGeom>
        </p:spPr>
        <p:txBody>
          <a:bodyPr/>
          <a:lstStyle>
            <a:lvl1pPr>
              <a:defRPr sz="5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13084187-991D-5BBA-48C1-23ABB544D6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5522" y="5613245"/>
            <a:ext cx="13147675" cy="803275"/>
          </a:xfrm>
          <a:prstGeom prst="rect">
            <a:avLst/>
          </a:prstGeom>
        </p:spPr>
        <p:txBody>
          <a:bodyPr/>
          <a:lstStyle>
            <a:lvl1pPr>
              <a:defRPr sz="5400" b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49" name="Text Placeholder 9">
            <a:extLst>
              <a:ext uri="{FF2B5EF4-FFF2-40B4-BE49-F238E27FC236}">
                <a16:creationId xmlns:a16="http://schemas.microsoft.com/office/drawing/2014/main" id="{52A76BC4-59C0-A746-6D11-9035C057F58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5523" y="6751099"/>
            <a:ext cx="13147674" cy="803275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Venue</a:t>
            </a:r>
          </a:p>
        </p:txBody>
      </p:sp>
      <p:sp>
        <p:nvSpPr>
          <p:cNvPr id="50" name="Text Placeholder 12">
            <a:extLst>
              <a:ext uri="{FF2B5EF4-FFF2-40B4-BE49-F238E27FC236}">
                <a16:creationId xmlns:a16="http://schemas.microsoft.com/office/drawing/2014/main" id="{5023476F-4634-BAAE-A3C4-529FB46170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5522" y="7576983"/>
            <a:ext cx="7672388" cy="823912"/>
          </a:xfrm>
          <a:prstGeom prst="rect">
            <a:avLst/>
          </a:prstGeom>
        </p:spPr>
        <p:txBody>
          <a:bodyPr/>
          <a:lstStyle>
            <a:lvl1pPr>
              <a:defRPr sz="4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428DA6-23FC-1CE6-681E-279934E44480}"/>
              </a:ext>
            </a:extLst>
          </p:cNvPr>
          <p:cNvSpPr txBox="1"/>
          <p:nvPr userDrawn="1"/>
        </p:nvSpPr>
        <p:spPr>
          <a:xfrm>
            <a:off x="13665200" y="1397000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25000" lnSpcReduction="20000"/>
          </a:bodyPr>
          <a:lstStyle/>
          <a:p>
            <a:pPr algn="l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BC65B7-C3D1-1A04-1914-8404EF8920AB}"/>
              </a:ext>
            </a:extLst>
          </p:cNvPr>
          <p:cNvSpPr txBox="1"/>
          <p:nvPr userDrawn="1"/>
        </p:nvSpPr>
        <p:spPr>
          <a:xfrm>
            <a:off x="4394200" y="11582400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25000" lnSpcReduction="20000"/>
          </a:bodyPr>
          <a:lstStyle/>
          <a:p>
            <a:pPr algn="l"/>
            <a:endParaRPr lang="en-US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088FEA6-81FA-53AC-94B6-03406D8FFF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00800" y="847493"/>
            <a:ext cx="5748516" cy="601895"/>
          </a:xfrm>
          <a:prstGeom prst="rect">
            <a:avLst/>
          </a:prstGeom>
        </p:spPr>
        <p:txBody>
          <a:bodyPr anchor="ctr"/>
          <a:lstStyle>
            <a:lvl1pPr algn="r">
              <a:defRPr sz="2800" b="0" i="1">
                <a:solidFill>
                  <a:srgbClr val="173D66"/>
                </a:solidFill>
              </a:defRPr>
            </a:lvl1pPr>
          </a:lstStyle>
          <a:p>
            <a:pPr marL="0" marR="0" lvl="0" indent="0" algn="r" defTabSz="1524331" rtl="0" eaLnBrk="1" fontAlgn="auto" latinLnBrk="0" hangingPunct="1">
              <a:lnSpc>
                <a:spcPct val="90000"/>
              </a:lnSpc>
              <a:spcBef>
                <a:spcPts val="166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Includes STEM/PVA Component</a:t>
            </a:r>
          </a:p>
        </p:txBody>
      </p:sp>
    </p:spTree>
    <p:extLst>
      <p:ext uri="{BB962C8B-B14F-4D97-AF65-F5344CB8AC3E}">
        <p14:creationId xmlns:p14="http://schemas.microsoft.com/office/powerpoint/2010/main" val="523418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1">
            <a:extLst>
              <a:ext uri="{FF2B5EF4-FFF2-40B4-BE49-F238E27FC236}">
                <a16:creationId xmlns:a16="http://schemas.microsoft.com/office/drawing/2014/main" id="{0B34C6B1-8DC3-5FA0-CF9B-A28777ADDC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5521" y="2164693"/>
            <a:ext cx="13147675" cy="950679"/>
          </a:xfrm>
          <a:prstGeom prst="rect">
            <a:avLst/>
          </a:prstGeom>
        </p:spPr>
        <p:txBody>
          <a:bodyPr/>
          <a:lstStyle>
            <a:lvl1pPr>
              <a:defRPr sz="7200"/>
            </a:lvl1pPr>
          </a:lstStyle>
          <a:p>
            <a:pPr lvl="0"/>
            <a:r>
              <a:rPr lang="en-US" dirty="0"/>
              <a:t>NACAC National College Fair –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3450F47F-CF0A-6C7C-604D-BCF74542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5522" y="3182398"/>
            <a:ext cx="13147675" cy="1226517"/>
          </a:xfrm>
          <a:prstGeom prst="rect">
            <a:avLst/>
          </a:prstGeom>
        </p:spPr>
        <p:txBody>
          <a:bodyPr/>
          <a:lstStyle>
            <a:lvl1pPr>
              <a:defRPr sz="8800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</a:t>
            </a:r>
          </a:p>
        </p:txBody>
      </p:sp>
      <p:sp>
        <p:nvSpPr>
          <p:cNvPr id="49" name="Text Placeholder 9">
            <a:extLst>
              <a:ext uri="{FF2B5EF4-FFF2-40B4-BE49-F238E27FC236}">
                <a16:creationId xmlns:a16="http://schemas.microsoft.com/office/drawing/2014/main" id="{52A76BC4-59C0-A746-6D11-9035C057F58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5523" y="6751099"/>
            <a:ext cx="13147674" cy="803275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Venue</a:t>
            </a:r>
          </a:p>
        </p:txBody>
      </p:sp>
      <p:sp>
        <p:nvSpPr>
          <p:cNvPr id="50" name="Text Placeholder 12">
            <a:extLst>
              <a:ext uri="{FF2B5EF4-FFF2-40B4-BE49-F238E27FC236}">
                <a16:creationId xmlns:a16="http://schemas.microsoft.com/office/drawing/2014/main" id="{5023476F-4634-BAAE-A3C4-529FB46170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5522" y="7576983"/>
            <a:ext cx="7672388" cy="823912"/>
          </a:xfrm>
          <a:prstGeom prst="rect">
            <a:avLst/>
          </a:prstGeom>
        </p:spPr>
        <p:txBody>
          <a:bodyPr/>
          <a:lstStyle>
            <a:lvl1pPr>
              <a:defRPr sz="4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428DA6-23FC-1CE6-681E-279934E44480}"/>
              </a:ext>
            </a:extLst>
          </p:cNvPr>
          <p:cNvSpPr txBox="1"/>
          <p:nvPr userDrawn="1"/>
        </p:nvSpPr>
        <p:spPr>
          <a:xfrm>
            <a:off x="13665200" y="1397000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25000" lnSpcReduction="20000"/>
          </a:bodyPr>
          <a:lstStyle/>
          <a:p>
            <a:pPr algn="l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BC65B7-C3D1-1A04-1914-8404EF8920AB}"/>
              </a:ext>
            </a:extLst>
          </p:cNvPr>
          <p:cNvSpPr txBox="1"/>
          <p:nvPr userDrawn="1"/>
        </p:nvSpPr>
        <p:spPr>
          <a:xfrm>
            <a:off x="4394200" y="11582400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25000" lnSpcReduction="20000"/>
          </a:bodyPr>
          <a:lstStyle/>
          <a:p>
            <a:pPr algn="l"/>
            <a:endParaRPr lang="en-US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698A4E18-AD04-0CB9-6C6D-9396669DEE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5522" y="4787668"/>
            <a:ext cx="5709883" cy="803275"/>
          </a:xfrm>
          <a:prstGeom prst="rect">
            <a:avLst/>
          </a:prstGeom>
        </p:spPr>
        <p:txBody>
          <a:bodyPr/>
          <a:lstStyle>
            <a:lvl1pPr>
              <a:defRPr sz="5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BF66C3B9-AA6F-F299-5079-54820AE5A4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5522" y="5613245"/>
            <a:ext cx="5709883" cy="803275"/>
          </a:xfrm>
          <a:prstGeom prst="rect">
            <a:avLst/>
          </a:prstGeom>
        </p:spPr>
        <p:txBody>
          <a:bodyPr/>
          <a:lstStyle>
            <a:lvl1pPr>
              <a:defRPr sz="5400" b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D3BCA61-8C1A-32E1-5775-54864839C8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70859" y="4787668"/>
            <a:ext cx="5709883" cy="803275"/>
          </a:xfrm>
          <a:prstGeom prst="rect">
            <a:avLst/>
          </a:prstGeom>
        </p:spPr>
        <p:txBody>
          <a:bodyPr/>
          <a:lstStyle>
            <a:lvl1pPr>
              <a:defRPr sz="5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22699117-DB90-F601-26E7-DA39A9F20C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470859" y="5613245"/>
            <a:ext cx="5709883" cy="803275"/>
          </a:xfrm>
          <a:prstGeom prst="rect">
            <a:avLst/>
          </a:prstGeom>
        </p:spPr>
        <p:txBody>
          <a:bodyPr/>
          <a:lstStyle>
            <a:lvl1pPr>
              <a:defRPr sz="5400" b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65438FF-F1C7-6DA3-56C5-A4E3C1C3D7F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00800" y="847493"/>
            <a:ext cx="5748516" cy="601895"/>
          </a:xfrm>
          <a:prstGeom prst="rect">
            <a:avLst/>
          </a:prstGeom>
        </p:spPr>
        <p:txBody>
          <a:bodyPr anchor="ctr"/>
          <a:lstStyle>
            <a:lvl1pPr algn="r">
              <a:defRPr sz="2800" b="0" i="1">
                <a:solidFill>
                  <a:srgbClr val="173D66"/>
                </a:solidFill>
              </a:defRPr>
            </a:lvl1pPr>
          </a:lstStyle>
          <a:p>
            <a:pPr marL="0" marR="0" lvl="0" indent="0" algn="r" defTabSz="1524331" rtl="0" eaLnBrk="1" fontAlgn="auto" latinLnBrk="0" hangingPunct="1">
              <a:lnSpc>
                <a:spcPct val="90000"/>
              </a:lnSpc>
              <a:spcBef>
                <a:spcPts val="166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Includes STEM/PVA Component</a:t>
            </a:r>
          </a:p>
        </p:txBody>
      </p:sp>
    </p:spTree>
    <p:extLst>
      <p:ext uri="{BB962C8B-B14F-4D97-AF65-F5344CB8AC3E}">
        <p14:creationId xmlns:p14="http://schemas.microsoft.com/office/powerpoint/2010/main" val="2784444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972AE21-CD4D-3F17-AE70-C485FA36D376}"/>
              </a:ext>
            </a:extLst>
          </p:cNvPr>
          <p:cNvSpPr/>
          <p:nvPr userDrawn="1"/>
        </p:nvSpPr>
        <p:spPr>
          <a:xfrm>
            <a:off x="0" y="12674981"/>
            <a:ext cx="15243175" cy="2581510"/>
          </a:xfrm>
          <a:prstGeom prst="rect">
            <a:avLst/>
          </a:prstGeom>
          <a:solidFill>
            <a:srgbClr val="F3D0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1"/>
          </a:p>
        </p:txBody>
      </p:sp>
      <p:sp>
        <p:nvSpPr>
          <p:cNvPr id="18" name="Right Triangle 17">
            <a:extLst>
              <a:ext uri="{FF2B5EF4-FFF2-40B4-BE49-F238E27FC236}">
                <a16:creationId xmlns:a16="http://schemas.microsoft.com/office/drawing/2014/main" id="{E33561B1-277B-5948-49B2-415B2B55E09A}"/>
              </a:ext>
            </a:extLst>
          </p:cNvPr>
          <p:cNvSpPr/>
          <p:nvPr userDrawn="1"/>
        </p:nvSpPr>
        <p:spPr>
          <a:xfrm rot="16200000">
            <a:off x="7971450" y="7937995"/>
            <a:ext cx="7303507" cy="7306851"/>
          </a:xfrm>
          <a:prstGeom prst="rtTriangle">
            <a:avLst/>
          </a:prstGeom>
          <a:solidFill>
            <a:srgbClr val="173D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99FC23-3828-9DCE-54C5-16C23339D2F8}"/>
              </a:ext>
            </a:extLst>
          </p:cNvPr>
          <p:cNvSpPr/>
          <p:nvPr userDrawn="1"/>
        </p:nvSpPr>
        <p:spPr>
          <a:xfrm>
            <a:off x="0" y="0"/>
            <a:ext cx="15243175" cy="1494266"/>
          </a:xfrm>
          <a:prstGeom prst="rect">
            <a:avLst/>
          </a:prstGeom>
          <a:solidFill>
            <a:srgbClr val="F3D0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EF1E24-539A-AB13-59E1-26DD2A72039B}"/>
              </a:ext>
            </a:extLst>
          </p:cNvPr>
          <p:cNvSpPr txBox="1"/>
          <p:nvPr userDrawn="1"/>
        </p:nvSpPr>
        <p:spPr>
          <a:xfrm>
            <a:off x="701385" y="842041"/>
            <a:ext cx="44368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kern="1200" spc="200" baseline="0" dirty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SPRING 2026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CE78AC-27D3-BD95-6127-974E603F9A5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3618" b="3618"/>
          <a:stretch/>
        </p:blipFill>
        <p:spPr>
          <a:xfrm>
            <a:off x="382284" y="12674979"/>
            <a:ext cx="4389857" cy="2581510"/>
          </a:xfrm>
          <a:prstGeom prst="rect">
            <a:avLst/>
          </a:prstGeom>
        </p:spPr>
      </p:pic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59701A1-6F57-6D6C-2094-90686B971E4F}"/>
              </a:ext>
            </a:extLst>
          </p:cNvPr>
          <p:cNvSpPr txBox="1">
            <a:spLocks/>
          </p:cNvSpPr>
          <p:nvPr userDrawn="1"/>
        </p:nvSpPr>
        <p:spPr>
          <a:xfrm>
            <a:off x="3210055" y="10058535"/>
            <a:ext cx="5711683" cy="22705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52430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335" b="0" kern="1200">
                <a:solidFill>
                  <a:srgbClr val="173D6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Bef>
                <a:spcPts val="5865"/>
              </a:spcBef>
            </a:pPr>
            <a:r>
              <a:rPr lang="en-US" sz="5400" b="1" dirty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REGISTER NOW!</a:t>
            </a:r>
            <a:endParaRPr lang="en-US" sz="5400" dirty="0">
              <a:solidFill>
                <a:srgbClr val="173D66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800" b="1" dirty="0" err="1">
                <a:solidFill>
                  <a:srgbClr val="74AE58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nacacattend.org</a:t>
            </a:r>
            <a:r>
              <a:rPr lang="en-US" sz="4800" b="1" dirty="0">
                <a:solidFill>
                  <a:srgbClr val="74AE58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/fairs</a:t>
            </a:r>
            <a:endParaRPr lang="en-US" sz="4800" dirty="0">
              <a:solidFill>
                <a:srgbClr val="74AE58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9EF9958-5133-57EA-8F19-900F1341298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01385" y="10058535"/>
            <a:ext cx="2270559" cy="2270560"/>
          </a:xfrm>
          <a:prstGeom prst="rect">
            <a:avLst/>
          </a:prstGeom>
          <a:ln>
            <a:solidFill>
              <a:srgbClr val="173D66"/>
            </a:solidFill>
          </a:ln>
        </p:spPr>
      </p:pic>
      <p:sp>
        <p:nvSpPr>
          <p:cNvPr id="3" name="Right Triangle 2">
            <a:extLst>
              <a:ext uri="{FF2B5EF4-FFF2-40B4-BE49-F238E27FC236}">
                <a16:creationId xmlns:a16="http://schemas.microsoft.com/office/drawing/2014/main" id="{3B9C2A7B-6FCC-236B-403B-1AAD511843F4}"/>
              </a:ext>
            </a:extLst>
          </p:cNvPr>
          <p:cNvSpPr/>
          <p:nvPr userDrawn="1"/>
        </p:nvSpPr>
        <p:spPr>
          <a:xfrm rot="5400000">
            <a:off x="343" y="-1132"/>
            <a:ext cx="1495056" cy="1495740"/>
          </a:xfrm>
          <a:prstGeom prst="rtTriangle">
            <a:avLst/>
          </a:prstGeom>
          <a:solidFill>
            <a:srgbClr val="173D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AC69C0B7-D28B-B2DF-0FDD-326E3DCD0EB1}"/>
              </a:ext>
            </a:extLst>
          </p:cNvPr>
          <p:cNvSpPr/>
          <p:nvPr userDrawn="1"/>
        </p:nvSpPr>
        <p:spPr>
          <a:xfrm rot="5400000">
            <a:off x="299" y="-298"/>
            <a:ext cx="1301703" cy="1302299"/>
          </a:xfrm>
          <a:prstGeom prst="rtTriangle">
            <a:avLst/>
          </a:prstGeom>
          <a:solidFill>
            <a:srgbClr val="74AE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41858F-5D2F-A757-9FA8-E25FBE6A9D28}"/>
              </a:ext>
            </a:extLst>
          </p:cNvPr>
          <p:cNvSpPr txBox="1"/>
          <p:nvPr userDrawn="1"/>
        </p:nvSpPr>
        <p:spPr>
          <a:xfrm>
            <a:off x="1362517" y="2749256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25000" lnSpcReduction="20000"/>
          </a:bodyPr>
          <a:lstStyle/>
          <a:p>
            <a:pPr algn="l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15F3A8F-DBC3-5911-9139-12F3BC916C25}"/>
              </a:ext>
            </a:extLst>
          </p:cNvPr>
          <p:cNvSpPr txBox="1"/>
          <p:nvPr userDrawn="1"/>
        </p:nvSpPr>
        <p:spPr>
          <a:xfrm>
            <a:off x="1283793" y="2173971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25000" lnSpcReduction="20000"/>
          </a:bodyPr>
          <a:lstStyle/>
          <a:p>
            <a:pPr algn="l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69F5E4-BF48-5850-D43E-38EAE9C3C94D}"/>
              </a:ext>
            </a:extLst>
          </p:cNvPr>
          <p:cNvSpPr txBox="1"/>
          <p:nvPr userDrawn="1"/>
        </p:nvSpPr>
        <p:spPr>
          <a:xfrm>
            <a:off x="16899467" y="12090400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25000" lnSpcReduction="20000"/>
          </a:bodyPr>
          <a:lstStyle/>
          <a:p>
            <a:pPr algn="l"/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32419F1-424F-0ADE-A30F-BC61C724642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140389" y="8234246"/>
            <a:ext cx="7169691" cy="702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75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</p:sldLayoutIdLst>
  <p:txStyles>
    <p:titleStyle>
      <a:lvl1pPr algn="l" defTabSz="1524331" rtl="0" eaLnBrk="1" latinLnBrk="0" hangingPunct="1">
        <a:lnSpc>
          <a:spcPct val="90000"/>
        </a:lnSpc>
        <a:spcBef>
          <a:spcPct val="0"/>
        </a:spcBef>
        <a:buNone/>
        <a:defRPr sz="8000" b="1" kern="1200">
          <a:solidFill>
            <a:srgbClr val="173D66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0" indent="0" algn="l" defTabSz="1524331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None/>
        <a:defRPr sz="4800" b="1" kern="1200">
          <a:solidFill>
            <a:srgbClr val="F87C56"/>
          </a:solidFill>
          <a:latin typeface="+mn-lt"/>
          <a:ea typeface="+mn-ea"/>
          <a:cs typeface="+mn-cs"/>
        </a:defRPr>
      </a:lvl1pPr>
      <a:lvl2pPr marL="762166" indent="0" algn="l" defTabSz="1524331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None/>
        <a:defRPr sz="4001" kern="1200">
          <a:solidFill>
            <a:schemeClr val="tx1"/>
          </a:solidFill>
          <a:latin typeface="+mn-lt"/>
          <a:ea typeface="+mn-ea"/>
          <a:cs typeface="+mn-cs"/>
        </a:defRPr>
      </a:lvl2pPr>
      <a:lvl3pPr marL="1524331" indent="0" algn="l" defTabSz="1524331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None/>
        <a:defRPr sz="3334" kern="1200">
          <a:solidFill>
            <a:schemeClr val="tx1"/>
          </a:solidFill>
          <a:latin typeface="+mn-lt"/>
          <a:ea typeface="+mn-ea"/>
          <a:cs typeface="+mn-cs"/>
        </a:defRPr>
      </a:lvl3pPr>
      <a:lvl4pPr marL="2286495" indent="0" algn="l" defTabSz="1524331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None/>
        <a:defRPr sz="3001" kern="1200">
          <a:solidFill>
            <a:schemeClr val="tx1"/>
          </a:solidFill>
          <a:latin typeface="+mn-lt"/>
          <a:ea typeface="+mn-ea"/>
          <a:cs typeface="+mn-cs"/>
        </a:defRPr>
      </a:lvl4pPr>
      <a:lvl5pPr marL="3048661" indent="0" algn="l" defTabSz="1524331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None/>
        <a:defRPr sz="3001" kern="1200">
          <a:solidFill>
            <a:schemeClr val="tx1"/>
          </a:solidFill>
          <a:latin typeface="+mn-lt"/>
          <a:ea typeface="+mn-ea"/>
          <a:cs typeface="+mn-cs"/>
        </a:defRPr>
      </a:lvl5pPr>
      <a:lvl6pPr marL="4191908" indent="-381082" algn="l" defTabSz="1524331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6pPr>
      <a:lvl7pPr marL="4954073" indent="-381082" algn="l" defTabSz="1524331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7pPr>
      <a:lvl8pPr marL="5716238" indent="-381082" algn="l" defTabSz="1524331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8pPr>
      <a:lvl9pPr marL="6478402" indent="-381082" algn="l" defTabSz="1524331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1pPr>
      <a:lvl2pPr marL="762165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2pPr>
      <a:lvl3pPr marL="1524331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3pPr>
      <a:lvl4pPr marL="2286495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4pPr>
      <a:lvl5pPr marL="3048661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5pPr>
      <a:lvl6pPr marL="3810825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6pPr>
      <a:lvl7pPr marL="4572990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7pPr>
      <a:lvl8pPr marL="5335155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8pPr>
      <a:lvl9pPr marL="6097320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B1895C1-BA6D-E524-ADBB-55BE545E7971}"/>
              </a:ext>
            </a:extLst>
          </p:cNvPr>
          <p:cNvSpPr/>
          <p:nvPr userDrawn="1"/>
        </p:nvSpPr>
        <p:spPr>
          <a:xfrm>
            <a:off x="0" y="12674981"/>
            <a:ext cx="15243175" cy="2581510"/>
          </a:xfrm>
          <a:prstGeom prst="rect">
            <a:avLst/>
          </a:prstGeom>
          <a:solidFill>
            <a:srgbClr val="F3D0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1"/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BF4AF215-823D-872E-8647-74D863D5870D}"/>
              </a:ext>
            </a:extLst>
          </p:cNvPr>
          <p:cNvSpPr/>
          <p:nvPr userDrawn="1"/>
        </p:nvSpPr>
        <p:spPr>
          <a:xfrm rot="16200000">
            <a:off x="7971450" y="7937995"/>
            <a:ext cx="7303507" cy="7306851"/>
          </a:xfrm>
          <a:prstGeom prst="rtTriangle">
            <a:avLst/>
          </a:prstGeom>
          <a:solidFill>
            <a:srgbClr val="173D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E53224-6334-085B-0424-1D5FF755B981}"/>
              </a:ext>
            </a:extLst>
          </p:cNvPr>
          <p:cNvSpPr/>
          <p:nvPr userDrawn="1"/>
        </p:nvSpPr>
        <p:spPr>
          <a:xfrm>
            <a:off x="0" y="0"/>
            <a:ext cx="15243175" cy="1494266"/>
          </a:xfrm>
          <a:prstGeom prst="rect">
            <a:avLst/>
          </a:prstGeom>
          <a:solidFill>
            <a:srgbClr val="F3D0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C16653-19DF-CCF5-360C-9EAED183FAB0}"/>
              </a:ext>
            </a:extLst>
          </p:cNvPr>
          <p:cNvSpPr txBox="1"/>
          <p:nvPr userDrawn="1"/>
        </p:nvSpPr>
        <p:spPr>
          <a:xfrm>
            <a:off x="701385" y="842041"/>
            <a:ext cx="44368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kern="1200" spc="200" baseline="0" dirty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SPRING 2026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A6A750F-CF1F-5068-58A0-B245AB2D553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3618" b="3618"/>
          <a:stretch/>
        </p:blipFill>
        <p:spPr>
          <a:xfrm>
            <a:off x="382284" y="12674979"/>
            <a:ext cx="4389857" cy="2581510"/>
          </a:xfrm>
          <a:prstGeom prst="rect">
            <a:avLst/>
          </a:prstGeom>
        </p:spPr>
      </p:pic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A46A54FA-E8BE-DD23-0442-920226AB1222}"/>
              </a:ext>
            </a:extLst>
          </p:cNvPr>
          <p:cNvSpPr txBox="1">
            <a:spLocks/>
          </p:cNvSpPr>
          <p:nvPr userDrawn="1"/>
        </p:nvSpPr>
        <p:spPr>
          <a:xfrm>
            <a:off x="3210055" y="10058535"/>
            <a:ext cx="5711683" cy="22705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52430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335" b="0" kern="1200">
                <a:solidFill>
                  <a:srgbClr val="173D6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Bef>
                <a:spcPts val="5865"/>
              </a:spcBef>
            </a:pPr>
            <a:r>
              <a:rPr lang="en-US" sz="5400" b="1" dirty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LEARN MORE</a:t>
            </a:r>
            <a:endParaRPr lang="en-US" sz="5400" dirty="0">
              <a:solidFill>
                <a:srgbClr val="173D66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800" b="1" dirty="0" err="1">
                <a:solidFill>
                  <a:srgbClr val="74AE58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nacacattend.org</a:t>
            </a:r>
            <a:r>
              <a:rPr lang="en-US" sz="4800" b="1" dirty="0">
                <a:solidFill>
                  <a:srgbClr val="74AE58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/fairs</a:t>
            </a:r>
            <a:endParaRPr lang="en-US" sz="4800" dirty="0">
              <a:solidFill>
                <a:srgbClr val="74AE58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95848F6-4193-96F0-407D-35C6704458B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01385" y="10058535"/>
            <a:ext cx="2270559" cy="2270560"/>
          </a:xfrm>
          <a:prstGeom prst="rect">
            <a:avLst/>
          </a:prstGeom>
          <a:ln>
            <a:solidFill>
              <a:srgbClr val="173D66"/>
            </a:solidFill>
          </a:ln>
        </p:spPr>
      </p:pic>
      <p:sp>
        <p:nvSpPr>
          <p:cNvPr id="20" name="Right Triangle 19">
            <a:extLst>
              <a:ext uri="{FF2B5EF4-FFF2-40B4-BE49-F238E27FC236}">
                <a16:creationId xmlns:a16="http://schemas.microsoft.com/office/drawing/2014/main" id="{A99D694C-53CF-E969-B2F5-B9C079BAA7C7}"/>
              </a:ext>
            </a:extLst>
          </p:cNvPr>
          <p:cNvSpPr/>
          <p:nvPr userDrawn="1"/>
        </p:nvSpPr>
        <p:spPr>
          <a:xfrm rot="5400000">
            <a:off x="343" y="-1132"/>
            <a:ext cx="1495056" cy="1495740"/>
          </a:xfrm>
          <a:prstGeom prst="rtTriangle">
            <a:avLst/>
          </a:prstGeom>
          <a:solidFill>
            <a:srgbClr val="173D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1" name="Right Triangle 20">
            <a:extLst>
              <a:ext uri="{FF2B5EF4-FFF2-40B4-BE49-F238E27FC236}">
                <a16:creationId xmlns:a16="http://schemas.microsoft.com/office/drawing/2014/main" id="{EBEFA875-A017-F8B0-5083-D2100A2FB7FA}"/>
              </a:ext>
            </a:extLst>
          </p:cNvPr>
          <p:cNvSpPr/>
          <p:nvPr userDrawn="1"/>
        </p:nvSpPr>
        <p:spPr>
          <a:xfrm rot="5400000">
            <a:off x="299" y="-298"/>
            <a:ext cx="1301703" cy="1302299"/>
          </a:xfrm>
          <a:prstGeom prst="rtTriangle">
            <a:avLst/>
          </a:prstGeom>
          <a:solidFill>
            <a:srgbClr val="74AE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3F32699-53EF-8483-64A2-803724A8A344}"/>
              </a:ext>
            </a:extLst>
          </p:cNvPr>
          <p:cNvSpPr txBox="1"/>
          <p:nvPr userDrawn="1"/>
        </p:nvSpPr>
        <p:spPr>
          <a:xfrm>
            <a:off x="1362517" y="2749256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25000" lnSpcReduction="20000"/>
          </a:bodyPr>
          <a:lstStyle/>
          <a:p>
            <a:pPr algn="l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09741A9-B2EF-3788-BE63-7C735E1355E2}"/>
              </a:ext>
            </a:extLst>
          </p:cNvPr>
          <p:cNvSpPr txBox="1"/>
          <p:nvPr userDrawn="1"/>
        </p:nvSpPr>
        <p:spPr>
          <a:xfrm>
            <a:off x="1283793" y="2173971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25000" lnSpcReduction="20000"/>
          </a:bodyPr>
          <a:lstStyle/>
          <a:p>
            <a:pPr algn="l"/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205A87D-6187-BF56-4036-56707086337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140389" y="8234246"/>
            <a:ext cx="7169691" cy="702224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CD44E90B-C920-336E-7311-6A5ABD8B166D}"/>
              </a:ext>
            </a:extLst>
          </p:cNvPr>
          <p:cNvSpPr/>
          <p:nvPr userDrawn="1"/>
        </p:nvSpPr>
        <p:spPr>
          <a:xfrm>
            <a:off x="12408190" y="360016"/>
            <a:ext cx="2357784" cy="2357784"/>
          </a:xfrm>
          <a:prstGeom prst="ellipse">
            <a:avLst/>
          </a:prstGeom>
          <a:solidFill>
            <a:srgbClr val="173D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rgbClr val="F3D0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SAVE</a:t>
            </a:r>
            <a:br>
              <a:rPr lang="en-US" sz="4000" b="1" dirty="0">
                <a:solidFill>
                  <a:srgbClr val="F3D03E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000" b="1" dirty="0">
                <a:solidFill>
                  <a:srgbClr val="F3D0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DATE!</a:t>
            </a:r>
          </a:p>
        </p:txBody>
      </p:sp>
    </p:spTree>
    <p:extLst>
      <p:ext uri="{BB962C8B-B14F-4D97-AF65-F5344CB8AC3E}">
        <p14:creationId xmlns:p14="http://schemas.microsoft.com/office/powerpoint/2010/main" val="624929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</p:sldLayoutIdLst>
  <p:txStyles>
    <p:titleStyle>
      <a:lvl1pPr algn="l" defTabSz="1524331" rtl="0" eaLnBrk="1" latinLnBrk="0" hangingPunct="1">
        <a:lnSpc>
          <a:spcPct val="90000"/>
        </a:lnSpc>
        <a:spcBef>
          <a:spcPct val="0"/>
        </a:spcBef>
        <a:buNone/>
        <a:defRPr sz="8000" b="1" kern="1200">
          <a:solidFill>
            <a:srgbClr val="173D66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0" indent="0" algn="l" defTabSz="1524331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None/>
        <a:defRPr sz="4800" b="1" kern="1200">
          <a:solidFill>
            <a:srgbClr val="F87C56"/>
          </a:solidFill>
          <a:latin typeface="+mn-lt"/>
          <a:ea typeface="+mn-ea"/>
          <a:cs typeface="+mn-cs"/>
        </a:defRPr>
      </a:lvl1pPr>
      <a:lvl2pPr marL="762166" indent="0" algn="l" defTabSz="1524331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None/>
        <a:defRPr sz="4001" kern="1200">
          <a:solidFill>
            <a:schemeClr val="tx1"/>
          </a:solidFill>
          <a:latin typeface="+mn-lt"/>
          <a:ea typeface="+mn-ea"/>
          <a:cs typeface="+mn-cs"/>
        </a:defRPr>
      </a:lvl2pPr>
      <a:lvl3pPr marL="1524331" indent="0" algn="l" defTabSz="1524331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None/>
        <a:defRPr sz="3334" kern="1200">
          <a:solidFill>
            <a:schemeClr val="tx1"/>
          </a:solidFill>
          <a:latin typeface="+mn-lt"/>
          <a:ea typeface="+mn-ea"/>
          <a:cs typeface="+mn-cs"/>
        </a:defRPr>
      </a:lvl3pPr>
      <a:lvl4pPr marL="2286495" indent="0" algn="l" defTabSz="1524331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None/>
        <a:defRPr sz="3001" kern="1200">
          <a:solidFill>
            <a:schemeClr val="tx1"/>
          </a:solidFill>
          <a:latin typeface="+mn-lt"/>
          <a:ea typeface="+mn-ea"/>
          <a:cs typeface="+mn-cs"/>
        </a:defRPr>
      </a:lvl4pPr>
      <a:lvl5pPr marL="3048661" indent="0" algn="l" defTabSz="1524331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None/>
        <a:defRPr sz="3001" kern="1200">
          <a:solidFill>
            <a:schemeClr val="tx1"/>
          </a:solidFill>
          <a:latin typeface="+mn-lt"/>
          <a:ea typeface="+mn-ea"/>
          <a:cs typeface="+mn-cs"/>
        </a:defRPr>
      </a:lvl5pPr>
      <a:lvl6pPr marL="4191908" indent="-381082" algn="l" defTabSz="1524331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6pPr>
      <a:lvl7pPr marL="4954073" indent="-381082" algn="l" defTabSz="1524331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7pPr>
      <a:lvl8pPr marL="5716238" indent="-381082" algn="l" defTabSz="1524331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8pPr>
      <a:lvl9pPr marL="6478402" indent="-381082" algn="l" defTabSz="1524331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1pPr>
      <a:lvl2pPr marL="762165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2pPr>
      <a:lvl3pPr marL="1524331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3pPr>
      <a:lvl4pPr marL="2286495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4pPr>
      <a:lvl5pPr marL="3048661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5pPr>
      <a:lvl6pPr marL="3810825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6pPr>
      <a:lvl7pPr marL="4572990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7pPr>
      <a:lvl8pPr marL="5335155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8pPr>
      <a:lvl9pPr marL="6097320" algn="l" defTabSz="1524331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39477-D1A8-C8E8-4CA5-AC8EA75A5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NACAC National College Fair –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B79299-E9BD-4334-ACFA-3EA33637E1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BUFFALO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52DDC9-C79F-01ED-FB74-65FEEF2154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5522" y="4787668"/>
            <a:ext cx="6496551" cy="803275"/>
          </a:xfrm>
        </p:spPr>
        <p:txBody>
          <a:bodyPr/>
          <a:lstStyle/>
          <a:p>
            <a:r>
              <a:rPr lang="en-US" sz="3800" dirty="0"/>
              <a:t>Wednesday, March 18, 2026 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35B8C1-1A57-9470-920D-C8CFD909FD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35521" y="5523884"/>
            <a:ext cx="5709883" cy="803275"/>
          </a:xfrm>
        </p:spPr>
        <p:txBody>
          <a:bodyPr/>
          <a:lstStyle/>
          <a:p>
            <a:r>
              <a:rPr lang="en-US" sz="3600" dirty="0"/>
              <a:t>9:00 a.m. – 12:00 p.m. and 6:00 p.m. -  8:00 p.m.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5E200B8-5591-D328-0733-F1F6EA048D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Buffalo Convention Center 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D30E826-598D-1F90-15C5-FA35E72BFA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Buffalo, NY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B045B91-52E1-A50E-6FE1-4827BAE7FC1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70859" y="4787668"/>
            <a:ext cx="6847814" cy="803275"/>
          </a:xfrm>
        </p:spPr>
        <p:txBody>
          <a:bodyPr/>
          <a:lstStyle/>
          <a:p>
            <a:r>
              <a:rPr lang="en-US" sz="3800" dirty="0"/>
              <a:t>Thursday, March 19, 2026 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4A689D6-58E8-6DF7-9A22-C8A48E957D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621587" y="5534882"/>
            <a:ext cx="5709883" cy="803275"/>
          </a:xfrm>
        </p:spPr>
        <p:txBody>
          <a:bodyPr/>
          <a:lstStyle/>
          <a:p>
            <a:r>
              <a:rPr lang="en-US" sz="3600" dirty="0"/>
              <a:t>9:00 a.m. – 12:00 p.m.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9014A8F-A954-0E78-C9BB-F33201EC69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79" y="9896558"/>
            <a:ext cx="2542252" cy="254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946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C2C193-A97C-850E-0A16-14A6293E6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NACAC National College Fair –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4371DE-9304-3609-A041-A7988C5506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BUFFALO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50C266-3F4A-456D-8616-58C9C1BFF1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Buffalo Convention Center 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C2DDD2-38A1-B441-2818-1714C7CFA8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Buffalo, NY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CB159C4-1532-8CD2-8452-58C747519D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5800" dirty="0"/>
              <a:t>Wednesday, March 18, 2026 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0BA625B-473B-6160-3D48-7334F4D453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35521" y="5316146"/>
            <a:ext cx="5873096" cy="1307100"/>
          </a:xfrm>
        </p:spPr>
        <p:txBody>
          <a:bodyPr>
            <a:normAutofit fontScale="77500" lnSpcReduction="20000"/>
          </a:bodyPr>
          <a:lstStyle/>
          <a:p>
            <a:r>
              <a:rPr lang="en-US" sz="5100" dirty="0"/>
              <a:t>9:00 a.m. – 12:00 p.m. and 6:00 p.m. -  8:00 p.m</a:t>
            </a:r>
            <a:r>
              <a:rPr lang="en-US" sz="7600" dirty="0"/>
              <a:t>.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A03D203-B15C-B681-2FFD-6CC47750A40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Thursday, March 19, 2026 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7E87F26-DE2D-ECA3-8561-3EDE7220AD0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634071" y="5300497"/>
            <a:ext cx="5546671" cy="803275"/>
          </a:xfrm>
        </p:spPr>
        <p:txBody>
          <a:bodyPr>
            <a:normAutofit/>
          </a:bodyPr>
          <a:lstStyle/>
          <a:p>
            <a:r>
              <a:rPr lang="en-US" sz="3600" dirty="0"/>
              <a:t>9:00 a.m. – 12:00 p.m.</a:t>
            </a:r>
          </a:p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1A11D0-E1E8-D928-6DB8-0A7947FF7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902" y="10021300"/>
            <a:ext cx="2408534" cy="240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843938"/>
      </p:ext>
    </p:extLst>
  </p:cSld>
  <p:clrMapOvr>
    <a:masterClrMapping/>
  </p:clrMapOvr>
</p:sld>
</file>

<file path=ppt/theme/theme1.xml><?xml version="1.0" encoding="utf-8"?>
<a:theme xmlns:a="http://schemas.openxmlformats.org/drawingml/2006/main" name="General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ctr">
        <a:norm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SaveDat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ctr">
        <a:norm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p:Policy xmlns:p="office.server.policy" id="" local="true">
  <p:Name>Document</p:Name>
  <p:Description/>
  <p:Statement/>
  <p:PolicyItems>
    <p:PolicyItem featureId="Microsoft.Office.RecordsManagement.PolicyFeatures.PolicyAudit" staticId="0x010100D64FD652A05F1A4DB672B86E45C994E5|1757814118" UniqueId="a8fe1467-07fd-4db9-9151-da976cf11bd4">
      <p:Name>Auditing</p:Name>
      <p:Description>Audits user actions on documents and list items to the Audit Log.</p:Description>
      <p:CustomData>
        <Audit>
          <Update/>
          <CheckInOut/>
          <MoveCopy/>
          <DeleteRestore/>
        </Audit>
      </p:CustomData>
    </p:PolicyItem>
  </p:PolicyItems>
</p:Policy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c0a18f7-8817-4371-9462-a1c645f3c01f">
      <Terms xmlns="http://schemas.microsoft.com/office/infopath/2007/PartnerControls"/>
    </lcf76f155ced4ddcb4097134ff3c332f>
    <TaxCatchAll xmlns="83078bc0-924e-476d-947b-2c09158c7783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4FD652A05F1A4DB672B86E45C994E5" ma:contentTypeVersion="24" ma:contentTypeDescription="Create a new document." ma:contentTypeScope="" ma:versionID="80a0a49cc50acaf1a85266314af28f70">
  <xsd:schema xmlns:xsd="http://www.w3.org/2001/XMLSchema" xmlns:xs="http://www.w3.org/2001/XMLSchema" xmlns:p="http://schemas.microsoft.com/office/2006/metadata/properties" xmlns:ns1="http://schemas.microsoft.com/sharepoint/v3" xmlns:ns2="642a7539-cd03-41ae-ba23-3d22cba0de9a" xmlns:ns3="1c0a18f7-8817-4371-9462-a1c645f3c01f" xmlns:ns4="83078bc0-924e-476d-947b-2c09158c7783" targetNamespace="http://schemas.microsoft.com/office/2006/metadata/properties" ma:root="true" ma:fieldsID="5f3ced9151b1652fc35a46187d90080b" ns1:_="" ns2:_="" ns3:_="" ns4:_="">
    <xsd:import namespace="http://schemas.microsoft.com/sharepoint/v3"/>
    <xsd:import namespace="642a7539-cd03-41ae-ba23-3d22cba0de9a"/>
    <xsd:import namespace="1c0a18f7-8817-4371-9462-a1c645f3c01f"/>
    <xsd:import namespace="83078bc0-924e-476d-947b-2c09158c7783"/>
    <xsd:element name="properties">
      <xsd:complexType>
        <xsd:sequence>
          <xsd:element name="documentManagement">
            <xsd:complexType>
              <xsd:all>
                <xsd:element ref="ns1:_dlc_Exempt" minOccurs="0"/>
                <xsd:element ref="ns2:SharedWithUsers" minOccurs="0"/>
                <xsd:element ref="ns2:SharingHintHash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8" nillable="true" ma:displayName="Exempt from Policy" ma:hidden="true" ma:internalName="_dlc_Exempt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2a7539-cd03-41ae-ba23-3d22cba0de9a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internalName="SharingHintHash" ma:readOnly="true">
      <xsd:simpleType>
        <xsd:restriction base="dms:Text"/>
      </xsd:simple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0a18f7-8817-4371-9462-a1c645f3c01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description="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2d9e3ce1-43be-4ee2-b6e1-ff421c99595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078bc0-924e-476d-947b-2c09158c7783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a01848ee-dc17-46f7-8d97-fc5dae571a8c}" ma:internalName="TaxCatchAll" ma:showField="CatchAllData" ma:web="83078bc0-924e-476d-947b-2c09158c778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B1BC97-A16B-4D56-8E45-96EDDB2EB8E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8832F2C-017C-443A-8B1B-FDEB18DC886E}">
  <ds:schemaRefs>
    <ds:schemaRef ds:uri="office.server.policy"/>
  </ds:schemaRefs>
</ds:datastoreItem>
</file>

<file path=customXml/itemProps3.xml><?xml version="1.0" encoding="utf-8"?>
<ds:datastoreItem xmlns:ds="http://schemas.openxmlformats.org/officeDocument/2006/customXml" ds:itemID="{30C72CD2-30F5-4ACC-AE5B-A409DD60EAF0}">
  <ds:schemaRefs>
    <ds:schemaRef ds:uri="http://purl.org/dc/terms/"/>
    <ds:schemaRef ds:uri="http://purl.org/dc/dcmitype/"/>
    <ds:schemaRef ds:uri="1c0a18f7-8817-4371-9462-a1c645f3c01f"/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office/2006/documentManagement/types"/>
    <ds:schemaRef ds:uri="83078bc0-924e-476d-947b-2c09158c7783"/>
    <ds:schemaRef ds:uri="http://schemas.openxmlformats.org/package/2006/metadata/core-properties"/>
    <ds:schemaRef ds:uri="642a7539-cd03-41ae-ba23-3d22cba0de9a"/>
    <ds:schemaRef ds:uri="http://schemas.microsoft.com/sharepoint/v3"/>
    <ds:schemaRef ds:uri="http://schemas.microsoft.com/office/2006/metadata/properties"/>
  </ds:schemaRefs>
</ds:datastoreItem>
</file>

<file path=customXml/itemProps4.xml><?xml version="1.0" encoding="utf-8"?>
<ds:datastoreItem xmlns:ds="http://schemas.openxmlformats.org/officeDocument/2006/customXml" ds:itemID="{6364857C-EFA2-4DC5-A647-8336EBF628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42a7539-cd03-41ae-ba23-3d22cba0de9a"/>
    <ds:schemaRef ds:uri="1c0a18f7-8817-4371-9462-a1c645f3c01f"/>
    <ds:schemaRef ds:uri="83078bc0-924e-476d-947b-2c09158c77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2531</TotalTime>
  <Words>116</Words>
  <Application>Microsoft Office PowerPoint</Application>
  <PresentationFormat>Custom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Arial</vt:lpstr>
      <vt:lpstr>Calibri</vt:lpstr>
      <vt:lpstr>General</vt:lpstr>
      <vt:lpstr>SaveDate</vt:lpstr>
      <vt:lpstr>NACAC National College Fair –</vt:lpstr>
      <vt:lpstr>NACAC National College Fair 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Sawsan Chalabi</dc:creator>
  <cp:lastModifiedBy>Lauren Zarbo</cp:lastModifiedBy>
  <cp:revision>33</cp:revision>
  <dcterms:created xsi:type="dcterms:W3CDTF">2024-11-13T21:59:06Z</dcterms:created>
  <dcterms:modified xsi:type="dcterms:W3CDTF">2026-01-16T18:51:50Z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0x010100D64FD652A05F1A4DB672B86E45C994E5</vt:lpwstr>
  </property>
  <property fmtid="{D5CDD505-2E9C-101B-9397-08002B2CF9AE}" pid="3" name="MediaServiceImageTags">
    <vt:lpwstr/>
  </property>
</Properties>
</file>